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8" r:id="rId4"/>
    <p:sldId id="262" r:id="rId5"/>
    <p:sldId id="259" r:id="rId6"/>
    <p:sldId id="265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3BDE-C785-4430-B0BB-610D36E6001D}" type="datetimeFigureOut">
              <a:rPr lang="tr-TR" smtClean="0"/>
              <a:t>30.11.2016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698B5-5D88-4341-B96A-EF555023B09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3BDE-C785-4430-B0BB-610D36E6001D}" type="datetimeFigureOut">
              <a:rPr lang="tr-TR" smtClean="0"/>
              <a:t>30.11.2016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698B5-5D88-4341-B96A-EF555023B09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3BDE-C785-4430-B0BB-610D36E6001D}" type="datetimeFigureOut">
              <a:rPr lang="tr-TR" smtClean="0"/>
              <a:t>30.11.2016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698B5-5D88-4341-B96A-EF555023B09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3BDE-C785-4430-B0BB-610D36E6001D}" type="datetimeFigureOut">
              <a:rPr lang="tr-TR" smtClean="0"/>
              <a:t>30.11.2016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698B5-5D88-4341-B96A-EF555023B09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3BDE-C785-4430-B0BB-610D36E6001D}" type="datetimeFigureOut">
              <a:rPr lang="tr-TR" smtClean="0"/>
              <a:t>30.11.2016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698B5-5D88-4341-B96A-EF555023B09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3BDE-C785-4430-B0BB-610D36E6001D}" type="datetimeFigureOut">
              <a:rPr lang="tr-TR" smtClean="0"/>
              <a:t>30.11.2016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698B5-5D88-4341-B96A-EF555023B09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3BDE-C785-4430-B0BB-610D36E6001D}" type="datetimeFigureOut">
              <a:rPr lang="tr-TR" smtClean="0"/>
              <a:t>30.11.2016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698B5-5D88-4341-B96A-EF555023B09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3BDE-C785-4430-B0BB-610D36E6001D}" type="datetimeFigureOut">
              <a:rPr lang="tr-TR" smtClean="0"/>
              <a:t>30.11.2016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698B5-5D88-4341-B96A-EF555023B09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3BDE-C785-4430-B0BB-610D36E6001D}" type="datetimeFigureOut">
              <a:rPr lang="tr-TR" smtClean="0"/>
              <a:t>30.11.2016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698B5-5D88-4341-B96A-EF555023B09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3BDE-C785-4430-B0BB-610D36E6001D}" type="datetimeFigureOut">
              <a:rPr lang="tr-TR" smtClean="0"/>
              <a:t>30.11.2016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698B5-5D88-4341-B96A-EF555023B09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3BDE-C785-4430-B0BB-610D36E6001D}" type="datetimeFigureOut">
              <a:rPr lang="tr-TR" smtClean="0"/>
              <a:t>30.11.2016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698B5-5D88-4341-B96A-EF555023B09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C3BDE-C785-4430-B0BB-610D36E6001D}" type="datetimeFigureOut">
              <a:rPr lang="tr-TR" smtClean="0"/>
              <a:t>30.11.2016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698B5-5D88-4341-B96A-EF555023B09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852738"/>
            <a:ext cx="7772400" cy="7477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Kocaeli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Üniversitesi Tıp Fakültesi Araştırma Görevlileri Akademik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Kurulu</a:t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30 Kasım 2016</a:t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Ayşegül AYTEKİN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8" y="642938"/>
            <a:ext cx="205105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Başlarken..</a:t>
            </a:r>
          </a:p>
        </p:txBody>
      </p:sp>
      <p:sp>
        <p:nvSpPr>
          <p:cNvPr id="512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</a:t>
            </a:r>
          </a:p>
          <a:p>
            <a:pPr>
              <a:buNone/>
            </a:pPr>
            <a:endParaRPr lang="tr-TR" dirty="0"/>
          </a:p>
          <a:p>
            <a:pPr algn="ctr">
              <a:buNone/>
            </a:pPr>
            <a:r>
              <a:rPr lang="tr-TR" dirty="0" smtClean="0"/>
              <a:t>      Bize </a:t>
            </a:r>
            <a:r>
              <a:rPr lang="tr-TR" dirty="0" smtClean="0"/>
              <a:t>kulak verip değişim ve ilerlemeyi desteklediğiniz için teşekkür </a:t>
            </a:r>
            <a:r>
              <a:rPr lang="tr-TR" dirty="0" smtClean="0"/>
              <a:t>ederiz</a:t>
            </a:r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67544" y="404664"/>
          <a:ext cx="8229600" cy="5983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55209">
                <a:tc>
                  <a:txBody>
                    <a:bodyPr/>
                    <a:lstStyle/>
                    <a:p>
                      <a:r>
                        <a:rPr lang="tr-TR" sz="2200" dirty="0" smtClean="0"/>
                        <a:t>BÖLÜM</a:t>
                      </a:r>
                      <a:endParaRPr lang="tr-T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200" dirty="0" smtClean="0"/>
                        <a:t>SAYI</a:t>
                      </a:r>
                      <a:endParaRPr lang="tr-TR" sz="2200" dirty="0"/>
                    </a:p>
                  </a:txBody>
                  <a:tcPr/>
                </a:tc>
              </a:tr>
              <a:tr h="655209">
                <a:tc>
                  <a:txBody>
                    <a:bodyPr/>
                    <a:lstStyle/>
                    <a:p>
                      <a:r>
                        <a:rPr lang="tr-TR" sz="2200" dirty="0" smtClean="0"/>
                        <a:t>Anatomi 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200" dirty="0" smtClean="0"/>
                        <a:t>6</a:t>
                      </a:r>
                      <a:endParaRPr lang="tr-TR" sz="2200" dirty="0"/>
                    </a:p>
                  </a:txBody>
                  <a:tcPr/>
                </a:tc>
              </a:tr>
              <a:tr h="742131">
                <a:tc>
                  <a:txBody>
                    <a:bodyPr/>
                    <a:lstStyle/>
                    <a:p>
                      <a:r>
                        <a:rPr lang="tr-TR" sz="2200" dirty="0" err="1" smtClean="0"/>
                        <a:t>Biyoistatistik</a:t>
                      </a:r>
                      <a:r>
                        <a:rPr lang="tr-TR" sz="2200" dirty="0" smtClean="0"/>
                        <a:t>  ve Tıp Bilişimi 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200" dirty="0" smtClean="0"/>
                        <a:t>1</a:t>
                      </a:r>
                      <a:endParaRPr lang="tr-TR" sz="2200" dirty="0"/>
                    </a:p>
                  </a:txBody>
                  <a:tcPr/>
                </a:tc>
              </a:tr>
              <a:tr h="655209">
                <a:tc>
                  <a:txBody>
                    <a:bodyPr/>
                    <a:lstStyle/>
                    <a:p>
                      <a:r>
                        <a:rPr lang="tr-TR" sz="2200" dirty="0" smtClean="0"/>
                        <a:t>Fizyoloji AD</a:t>
                      </a:r>
                      <a:endParaRPr lang="tr-T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200" dirty="0" smtClean="0"/>
                        <a:t>3</a:t>
                      </a:r>
                      <a:endParaRPr lang="tr-TR" sz="2200" dirty="0"/>
                    </a:p>
                  </a:txBody>
                  <a:tcPr/>
                </a:tc>
              </a:tr>
              <a:tr h="655209">
                <a:tc>
                  <a:txBody>
                    <a:bodyPr/>
                    <a:lstStyle/>
                    <a:p>
                      <a:r>
                        <a:rPr lang="tr-TR" sz="2200" dirty="0" smtClean="0"/>
                        <a:t>Histoloji ve Embriyoloji AD</a:t>
                      </a:r>
                      <a:endParaRPr lang="tr-T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200" dirty="0" smtClean="0"/>
                        <a:t>3</a:t>
                      </a:r>
                      <a:endParaRPr lang="tr-TR" sz="2200" dirty="0"/>
                    </a:p>
                  </a:txBody>
                  <a:tcPr/>
                </a:tc>
              </a:tr>
              <a:tr h="655209">
                <a:tc>
                  <a:txBody>
                    <a:bodyPr/>
                    <a:lstStyle/>
                    <a:p>
                      <a:r>
                        <a:rPr lang="tr-TR" sz="2200" dirty="0" smtClean="0"/>
                        <a:t>Tıbbi Biyokimya AD</a:t>
                      </a:r>
                      <a:endParaRPr lang="tr-T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200" dirty="0" smtClean="0"/>
                        <a:t>3</a:t>
                      </a:r>
                      <a:endParaRPr lang="tr-TR" sz="2200" dirty="0"/>
                    </a:p>
                  </a:txBody>
                  <a:tcPr/>
                </a:tc>
              </a:tr>
              <a:tr h="655209">
                <a:tc>
                  <a:txBody>
                    <a:bodyPr/>
                    <a:lstStyle/>
                    <a:p>
                      <a:r>
                        <a:rPr lang="tr-TR" sz="2200" dirty="0" smtClean="0"/>
                        <a:t>Tıbbi Biyoloji AD</a:t>
                      </a:r>
                      <a:endParaRPr lang="tr-T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200" dirty="0" smtClean="0"/>
                        <a:t>2</a:t>
                      </a:r>
                      <a:endParaRPr lang="tr-TR" sz="2200" dirty="0"/>
                    </a:p>
                  </a:txBody>
                  <a:tcPr/>
                </a:tc>
              </a:tr>
              <a:tr h="6552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200" dirty="0" smtClean="0"/>
                        <a:t>Tıbbi Mikrobiyoloji AD</a:t>
                      </a:r>
                      <a:endParaRPr lang="tr-T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200" dirty="0" smtClean="0"/>
                        <a:t>8</a:t>
                      </a:r>
                      <a:endParaRPr lang="tr-TR" sz="2200" dirty="0"/>
                    </a:p>
                  </a:txBody>
                  <a:tcPr/>
                </a:tc>
              </a:tr>
              <a:tr h="6552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200" dirty="0" smtClean="0"/>
                        <a:t>TOPLAM</a:t>
                      </a:r>
                      <a:endParaRPr lang="tr-T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200" dirty="0" smtClean="0"/>
                        <a:t>26</a:t>
                      </a:r>
                      <a:endParaRPr lang="tr-TR" sz="2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611560" y="2996952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Tıp</a:t>
                      </a:r>
                      <a:r>
                        <a:rPr lang="tr-TR" baseline="0" dirty="0" smtClean="0"/>
                        <a:t> Fakültesi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13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Sağlık Bilimleri Enstitüsü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13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Öğrenci Eğitimi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Tıp Fakültesi;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           Dönem 1: </a:t>
            </a:r>
            <a:r>
              <a:rPr lang="tr-TR" b="1" dirty="0" smtClean="0"/>
              <a:t>311 </a:t>
            </a:r>
            <a:r>
              <a:rPr lang="tr-TR" b="1" dirty="0" smtClean="0"/>
              <a:t>Öğrenci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           Dönem 2: </a:t>
            </a:r>
            <a:r>
              <a:rPr lang="tr-TR" b="1" dirty="0" smtClean="0"/>
              <a:t>339 </a:t>
            </a:r>
            <a:r>
              <a:rPr lang="tr-TR" b="1" dirty="0" smtClean="0"/>
              <a:t>Öğrenci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           Dönem 3: </a:t>
            </a:r>
            <a:r>
              <a:rPr lang="tr-TR" b="1" dirty="0" smtClean="0"/>
              <a:t>291 </a:t>
            </a:r>
            <a:r>
              <a:rPr lang="tr-TR" b="1" dirty="0" smtClean="0"/>
              <a:t>Öğrenci</a:t>
            </a:r>
          </a:p>
          <a:p>
            <a:r>
              <a:rPr lang="tr-TR" dirty="0" smtClean="0"/>
              <a:t>Diş Hekimliği Bölümü </a:t>
            </a:r>
            <a:r>
              <a:rPr lang="tr-TR" b="1" dirty="0" smtClean="0"/>
              <a:t>yaklaşık 100 </a:t>
            </a:r>
            <a:r>
              <a:rPr lang="tr-TR" b="1" dirty="0" smtClean="0"/>
              <a:t>öğrenci</a:t>
            </a:r>
            <a:endParaRPr lang="tr-TR" b="1" dirty="0" smtClean="0"/>
          </a:p>
          <a:p>
            <a:r>
              <a:rPr lang="tr-TR" dirty="0" smtClean="0"/>
              <a:t>Ebelik Bölümü </a:t>
            </a:r>
            <a:r>
              <a:rPr lang="tr-TR" b="1" dirty="0" smtClean="0"/>
              <a:t>yaklaşık 100 öğrenci</a:t>
            </a:r>
          </a:p>
          <a:p>
            <a:r>
              <a:rPr lang="tr-TR" dirty="0" smtClean="0"/>
              <a:t>Hemşirelik Bölümü </a:t>
            </a:r>
            <a:r>
              <a:rPr lang="tr-TR" b="1" dirty="0" smtClean="0"/>
              <a:t>yaklaşık 150 öğrenci</a:t>
            </a:r>
          </a:p>
          <a:p>
            <a:r>
              <a:rPr lang="tr-TR" dirty="0" smtClean="0"/>
              <a:t>Biyomedikal Mühendisliği </a:t>
            </a:r>
            <a:r>
              <a:rPr lang="tr-TR" b="1" dirty="0" smtClean="0"/>
              <a:t>yaklaşık 100 öğrenci</a:t>
            </a:r>
          </a:p>
          <a:p>
            <a:r>
              <a:rPr lang="tr-TR" dirty="0" smtClean="0"/>
              <a:t>Biyomedikal Cihaz Teknolojisi Bölümü</a:t>
            </a:r>
            <a:r>
              <a:rPr lang="tr-TR" b="1" dirty="0" smtClean="0"/>
              <a:t> yaklaşık 100 öğrenci</a:t>
            </a:r>
          </a:p>
          <a:p>
            <a:r>
              <a:rPr lang="tr-TR" dirty="0" smtClean="0"/>
              <a:t>İş Uğraş Terapisi </a:t>
            </a:r>
            <a:r>
              <a:rPr lang="tr-TR" dirty="0" smtClean="0"/>
              <a:t>Bölümü</a:t>
            </a:r>
            <a:r>
              <a:rPr lang="tr-TR" dirty="0"/>
              <a:t> </a:t>
            </a:r>
            <a:r>
              <a:rPr lang="tr-TR" b="1" u="sng" dirty="0" smtClean="0"/>
              <a:t>PRATİKLERİ VE SINAV GÖREVLERİ</a:t>
            </a:r>
            <a:endParaRPr lang="tr-TR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Klinik ve Temel bilim tezleri, 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                            bilimsel çalışmaları,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 </a:t>
            </a:r>
            <a:r>
              <a:rPr lang="tr-TR" b="1" cap="all" dirty="0" err="1" smtClean="0"/>
              <a:t>beklentİLER</a:t>
            </a:r>
            <a:r>
              <a:rPr lang="tr-TR" cap="all" dirty="0" smtClean="0"/>
              <a:t>..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Asistan toplantı odalarının PDÖ veya TODUP grupları için kullanılması asistanların çalışma düzenini olumsuz etkilemektedir.</a:t>
            </a:r>
          </a:p>
          <a:p>
            <a:pPr>
              <a:buNone/>
            </a:pPr>
            <a:r>
              <a:rPr lang="tr-TR" dirty="0" smtClean="0"/>
              <a:t>   -Boş dersliklerin bu amaçla kullanılması.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Asistan kullanımına açık bilgisayar ve yazıcımız bulunmamakta.</a:t>
            </a:r>
          </a:p>
          <a:p>
            <a:pPr>
              <a:buNone/>
            </a:pPr>
            <a:r>
              <a:rPr lang="tr-TR" dirty="0" smtClean="0"/>
              <a:t>  -Her bölümün asistan odasına 1 bilgisayar 1 yazıcı temini.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Eşit iş eşit ücret hakkının temini: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tr-TR" dirty="0" smtClean="0"/>
              <a:t>Tıp Fakültesine hizmet eden </a:t>
            </a:r>
            <a:r>
              <a:rPr lang="tr-TR" dirty="0" smtClean="0"/>
              <a:t>aynı statüde aynı işi yapan arkadaşlarımızdan kadroları Tıp Fakültesi’nde görünenler döner sermaye dağılımından paylarını alabiliyorlarken kadrosu Sağlık Bilimleri Enstitüsü’nde görünenler alamamaktadır.</a:t>
            </a:r>
          </a:p>
          <a:p>
            <a:pPr>
              <a:buNone/>
            </a:pPr>
            <a:r>
              <a:rPr lang="tr-TR" dirty="0" smtClean="0"/>
              <a:t>      -Görevlendirme (görevlendirme vermeyen az sayıda tıp fakültesinden biriyiz maalesef)</a:t>
            </a:r>
          </a:p>
          <a:p>
            <a:endParaRPr lang="tr-TR" dirty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217</Words>
  <Application>Microsoft Office PowerPoint</Application>
  <PresentationFormat>Ekran Gösterisi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   Kocaeli Üniversitesi Tıp Fakültesi Araştırma Görevlileri Akademik Kurulu  30 Kasım 2016 Ayşegül AYTEKİN</vt:lpstr>
      <vt:lpstr>Başlarken..</vt:lpstr>
      <vt:lpstr>Slayt 3</vt:lpstr>
      <vt:lpstr>Slayt 4</vt:lpstr>
      <vt:lpstr>Öğrenci Eğitimi</vt:lpstr>
      <vt:lpstr>Slayt 6</vt:lpstr>
      <vt:lpstr> beklentİLER..</vt:lpstr>
      <vt:lpstr>Slayt 8</vt:lpstr>
      <vt:lpstr>Slayt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Kocaeli Üniversitesi Tıp Fakültesi Araştırma Görevlileri Akademik Kurulu  30 Kasım 2016</dc:title>
  <dc:creator>user</dc:creator>
  <cp:lastModifiedBy>user</cp:lastModifiedBy>
  <cp:revision>2</cp:revision>
  <dcterms:created xsi:type="dcterms:W3CDTF">2016-11-30T08:11:10Z</dcterms:created>
  <dcterms:modified xsi:type="dcterms:W3CDTF">2016-11-30T08:58:28Z</dcterms:modified>
</cp:coreProperties>
</file>