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2"/>
  </p:sldMasterIdLst>
  <p:notesMasterIdLst>
    <p:notesMasterId r:id="rId14"/>
  </p:notesMasterIdLst>
  <p:handoutMasterIdLst>
    <p:handoutMasterId r:id="rId15"/>
  </p:handoutMasterIdLst>
  <p:sldIdLst>
    <p:sldId id="266" r:id="rId3"/>
    <p:sldId id="268" r:id="rId4"/>
    <p:sldId id="269" r:id="rId5"/>
    <p:sldId id="271" r:id="rId6"/>
    <p:sldId id="276" r:id="rId7"/>
    <p:sldId id="272" r:id="rId8"/>
    <p:sldId id="273" r:id="rId9"/>
    <p:sldId id="275" r:id="rId10"/>
    <p:sldId id="277" r:id="rId11"/>
    <p:sldId id="279" r:id="rId12"/>
    <p:sldId id="278"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294" autoAdjust="0"/>
    <p:restoredTop sz="72531" autoAdjust="0"/>
  </p:normalViewPr>
  <p:slideViewPr>
    <p:cSldViewPr snapToGrid="0">
      <p:cViewPr varScale="1">
        <p:scale>
          <a:sx n="52" d="100"/>
          <a:sy n="52" d="100"/>
        </p:scale>
        <p:origin x="-1206" y="-84"/>
      </p:cViewPr>
      <p:guideLst>
        <p:guide orient="horz" pos="2160"/>
        <p:guide pos="3840"/>
      </p:guideLst>
    </p:cSldViewPr>
  </p:slideViewPr>
  <p:notesTextViewPr>
    <p:cViewPr>
      <p:scale>
        <a:sx n="1" d="1"/>
        <a:sy n="1" d="1"/>
      </p:scale>
      <p:origin x="0" y="0"/>
    </p:cViewPr>
  </p:notesTextViewPr>
  <p:notesViewPr>
    <p:cSldViewPr snapToGrid="0" showGuides="1">
      <p:cViewPr varScale="1">
        <p:scale>
          <a:sx n="57" d="100"/>
          <a:sy n="57" d="100"/>
        </p:scale>
        <p:origin x="1200" y="42"/>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1.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dirty="0"/>
          </a:p>
        </p:txBody>
      </p:sp>
      <p:sp>
        <p:nvSpPr>
          <p:cNvPr id="3" name="Veri Yer Tutucusu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2C7EC9C-7EE8-4A56-855D-18AC07DBDCAD}" type="datetimeFigureOut">
              <a:rPr lang="tr-TR" smtClean="0"/>
              <a:pPr/>
              <a:t>07.05.2017</a:t>
            </a:fld>
            <a:endParaRPr lang="tr-TR" dirty="0"/>
          </a:p>
        </p:txBody>
      </p:sp>
      <p:sp>
        <p:nvSpPr>
          <p:cNvPr id="4" name="Altbilgi Yer Tutucusu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dirty="0"/>
          </a:p>
        </p:txBody>
      </p:sp>
      <p:sp>
        <p:nvSpPr>
          <p:cNvPr id="5" name="Slayt Numarası Yer Tutucus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7EA21AD-3BA7-4B49-9DF1-2171993A8011}" type="slidenum">
              <a:rPr lang="tr-TR" smtClean="0"/>
              <a:pPr/>
              <a:t>‹#›</a:t>
            </a:fld>
            <a:endParaRPr lang="tr-TR" dirty="0"/>
          </a:p>
        </p:txBody>
      </p:sp>
    </p:spTree>
    <p:extLst>
      <p:ext uri="{BB962C8B-B14F-4D97-AF65-F5344CB8AC3E}">
        <p14:creationId xmlns:p14="http://schemas.microsoft.com/office/powerpoint/2010/main" xmlns="" val="39243499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dirty="0"/>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C3EC70-F4BB-48E7-ABB8-9B7E359277E1}" type="datetimeFigureOut">
              <a:rPr lang="tr-TR" smtClean="0"/>
              <a:pPr/>
              <a:t>07.05.2017</a:t>
            </a:fld>
            <a:endParaRPr lang="tr-TR" dirty="0"/>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dirty="0"/>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dirty="0"/>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F669046-D62F-49D8-96B7-3C014DC234D7}" type="slidenum">
              <a:rPr lang="tr-TR" smtClean="0"/>
              <a:pPr/>
              <a:t>‹#›</a:t>
            </a:fld>
            <a:endParaRPr lang="tr-TR" dirty="0"/>
          </a:p>
        </p:txBody>
      </p:sp>
    </p:spTree>
    <p:extLst>
      <p:ext uri="{BB962C8B-B14F-4D97-AF65-F5344CB8AC3E}">
        <p14:creationId xmlns:p14="http://schemas.microsoft.com/office/powerpoint/2010/main" xmlns="" val="22937144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mezun gözüyle tıp eğitimi hakkında kısa bir sunum yapmaya</a:t>
            </a:r>
            <a:r>
              <a:rPr lang="tr-TR" baseline="0" dirty="0" smtClean="0"/>
              <a:t> çalışacağım</a:t>
            </a:r>
          </a:p>
          <a:p>
            <a:r>
              <a:rPr lang="tr-TR" baseline="0" dirty="0" smtClean="0"/>
              <a:t>bu sunumu hazırlarken hem dernekten hem de kendi arkadaşlarımdan pek çok kişiyle konuştum pek çok fikir aldım burada onların düşüncelerine de yer verdim</a:t>
            </a:r>
          </a:p>
          <a:p>
            <a:r>
              <a:rPr lang="tr-TR" b="1" dirty="0" smtClean="0"/>
              <a:t>Aslında sunumun</a:t>
            </a:r>
            <a:r>
              <a:rPr lang="tr-TR" b="1" baseline="0" dirty="0" smtClean="0"/>
              <a:t> bir özeti olarak şunu söyleyebilirim</a:t>
            </a:r>
          </a:p>
          <a:p>
            <a:r>
              <a:rPr lang="tr-TR" baseline="0" dirty="0" smtClean="0"/>
              <a:t>Konuştuğum arkadaşlarıma Kocaeli üniversitesi tıp fakültesi mezunu olmaktan memnun musunuz diye sordum</a:t>
            </a:r>
          </a:p>
          <a:p>
            <a:r>
              <a:rPr lang="tr-TR" baseline="0" dirty="0" smtClean="0"/>
              <a:t>Ve hepsi de evet memnunum dedi</a:t>
            </a:r>
          </a:p>
          <a:p>
            <a:r>
              <a:rPr lang="tr-TR" b="1" baseline="0" dirty="0" smtClean="0"/>
              <a:t>Ben de buna katılıyorum </a:t>
            </a:r>
            <a:r>
              <a:rPr lang="tr-TR" baseline="0" dirty="0" smtClean="0"/>
              <a:t>kesinlikle gönül rahatlığıyla Kocaeli üniversitesi tıp fakültesi mezunu olmaktan memnunum diyebiliyorum</a:t>
            </a:r>
          </a:p>
          <a:p>
            <a:r>
              <a:rPr lang="tr-TR" baseline="0" dirty="0" smtClean="0"/>
              <a:t>Hatta keşke benim için şartlar daha farklı olsaydı da asistanlık eğitimimi de burada alsaydım diyebilirim</a:t>
            </a:r>
          </a:p>
          <a:p>
            <a:r>
              <a:rPr lang="tr-TR" b="1" baseline="0" dirty="0" smtClean="0"/>
              <a:t>Bence bu da fakültemizin pek çok açıdan tıp eğitiminde bir şeyleri doğru yaptığının göstergesi.</a:t>
            </a:r>
            <a:endParaRPr lang="tr-TR" b="1" dirty="0"/>
          </a:p>
        </p:txBody>
      </p:sp>
      <p:sp>
        <p:nvSpPr>
          <p:cNvPr id="4" name="Slayt Numarası Yer Tutucusu 3"/>
          <p:cNvSpPr>
            <a:spLocks noGrp="1"/>
          </p:cNvSpPr>
          <p:nvPr>
            <p:ph type="sldNum" sz="quarter" idx="10"/>
          </p:nvPr>
        </p:nvSpPr>
        <p:spPr/>
        <p:txBody>
          <a:bodyPr/>
          <a:lstStyle/>
          <a:p>
            <a:fld id="{9F669046-D62F-49D8-96B7-3C014DC234D7}" type="slidenum">
              <a:rPr lang="tr-TR" smtClean="0"/>
              <a:pPr/>
              <a:t>1</a:t>
            </a:fld>
            <a:endParaRPr lang="tr-TR" dirty="0"/>
          </a:p>
        </p:txBody>
      </p:sp>
    </p:spTree>
    <p:extLst>
      <p:ext uri="{BB962C8B-B14F-4D97-AF65-F5344CB8AC3E}">
        <p14:creationId xmlns:p14="http://schemas.microsoft.com/office/powerpoint/2010/main" xmlns="" val="10317384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9F669046-D62F-49D8-96B7-3C014DC234D7}" type="slidenum">
              <a:rPr lang="tr-TR" smtClean="0"/>
              <a:pPr/>
              <a:t>10</a:t>
            </a:fld>
            <a:endParaRPr lang="tr-T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tr-TR" dirty="0" smtClean="0"/>
              <a:t>Son olarak bize çok değerli olan hekimlik mesleğini bizlere</a:t>
            </a:r>
            <a:r>
              <a:rPr lang="tr-TR" baseline="0" dirty="0" smtClean="0"/>
              <a:t> rağmen</a:t>
            </a:r>
            <a:r>
              <a:rPr lang="tr-TR" dirty="0" smtClean="0"/>
              <a:t> öğretmek için çabalayan</a:t>
            </a:r>
            <a:r>
              <a:rPr lang="tr-TR" baseline="0" dirty="0" smtClean="0"/>
              <a:t> ,yoklamalarla bizi sıkıştırdığı için,aslında hekimliğin nüanslarından bahsederken gereksiz görüp kızdığımız için tüm hocalarımızdan  özür diliyorum ve bu camiada olmamızı sağladıkları için minnet ve teşekkürlerimi sunuyorum.</a:t>
            </a:r>
            <a:endParaRPr lang="tr-TR" dirty="0"/>
          </a:p>
        </p:txBody>
      </p:sp>
      <p:sp>
        <p:nvSpPr>
          <p:cNvPr id="4" name="3 Slayt Numarası Yer Tutucusu"/>
          <p:cNvSpPr>
            <a:spLocks noGrp="1"/>
          </p:cNvSpPr>
          <p:nvPr>
            <p:ph type="sldNum" sz="quarter" idx="10"/>
          </p:nvPr>
        </p:nvSpPr>
        <p:spPr/>
        <p:txBody>
          <a:bodyPr/>
          <a:lstStyle/>
          <a:p>
            <a:fld id="{9F669046-D62F-49D8-96B7-3C014DC234D7}" type="slidenum">
              <a:rPr lang="tr-TR" smtClean="0"/>
              <a:pPr/>
              <a:t>11</a:t>
            </a:fld>
            <a:endParaRPr lang="tr-T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Kısa kısa başlıklar halinde eğitimimizi</a:t>
            </a:r>
            <a:r>
              <a:rPr lang="tr-TR" baseline="0" dirty="0" smtClean="0"/>
              <a:t> inceleyecek olursak</a:t>
            </a:r>
          </a:p>
          <a:p>
            <a:r>
              <a:rPr lang="tr-TR" baseline="0" dirty="0" smtClean="0"/>
              <a:t>Kocaeli üniversitesinin genel tıp eğitimi konusunda yeterli olduğunu düşünüyorum</a:t>
            </a:r>
          </a:p>
          <a:p>
            <a:r>
              <a:rPr lang="tr-TR" baseline="0" dirty="0" smtClean="0"/>
              <a:t>Toplumun öncelikli sağlık sorunlarını çözmede,</a:t>
            </a:r>
          </a:p>
          <a:p>
            <a:r>
              <a:rPr lang="tr-TR" baseline="0" dirty="0" smtClean="0"/>
              <a:t>Hastalıkların önlenmesi teşhisi tedavisi gibi konularda gerekli becerileri kazanabildiğimizi düşünüyorum</a:t>
            </a:r>
          </a:p>
          <a:p>
            <a:endParaRPr lang="tr-TR" baseline="0" dirty="0" smtClean="0"/>
          </a:p>
          <a:p>
            <a:r>
              <a:rPr lang="tr-TR" b="1" baseline="0" dirty="0" smtClean="0"/>
              <a:t>Tabi bu düşüncelerim her zaman böyle değildi</a:t>
            </a:r>
          </a:p>
          <a:p>
            <a:r>
              <a:rPr lang="tr-TR" b="1" baseline="0" dirty="0" smtClean="0"/>
              <a:t>Özellikle öğrenciliğimde sınav zamanları teorik derslerin fazlalığı konusunda çok şikayetçiydim</a:t>
            </a:r>
          </a:p>
          <a:p>
            <a:r>
              <a:rPr lang="tr-TR" b="1" baseline="0" dirty="0" smtClean="0"/>
              <a:t>Ama şimdi anlıyorum ki bu becerileri kazanabilmek için </a:t>
            </a:r>
            <a:r>
              <a:rPr lang="tr-TR" b="1" i="1" u="sng" baseline="0" dirty="0" smtClean="0"/>
              <a:t>evet zor ama gerekli bir yükmüş</a:t>
            </a:r>
            <a:endParaRPr lang="tr-TR" b="1" i="1" u="sng" dirty="0"/>
          </a:p>
        </p:txBody>
      </p:sp>
      <p:sp>
        <p:nvSpPr>
          <p:cNvPr id="4" name="Slayt Numarası Yer Tutucusu 3"/>
          <p:cNvSpPr>
            <a:spLocks noGrp="1"/>
          </p:cNvSpPr>
          <p:nvPr>
            <p:ph type="sldNum" sz="quarter" idx="10"/>
          </p:nvPr>
        </p:nvSpPr>
        <p:spPr/>
        <p:txBody>
          <a:bodyPr/>
          <a:lstStyle/>
          <a:p>
            <a:fld id="{9F669046-D62F-49D8-96B7-3C014DC234D7}" type="slidenum">
              <a:rPr lang="tr-TR" smtClean="0"/>
              <a:pPr/>
              <a:t>2</a:t>
            </a:fld>
            <a:endParaRPr lang="tr-TR" dirty="0"/>
          </a:p>
        </p:txBody>
      </p:sp>
    </p:spTree>
    <p:extLst>
      <p:ext uri="{BB962C8B-B14F-4D97-AF65-F5344CB8AC3E}">
        <p14:creationId xmlns:p14="http://schemas.microsoft.com/office/powerpoint/2010/main" xmlns="" val="25033453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Klinik beceriler konusunda </a:t>
            </a:r>
          </a:p>
          <a:p>
            <a:r>
              <a:rPr lang="tr-TR" dirty="0" smtClean="0"/>
              <a:t>Gerek tıbbi</a:t>
            </a:r>
            <a:r>
              <a:rPr lang="tr-TR" baseline="0" dirty="0" smtClean="0"/>
              <a:t> girişimlerde gerek yeniden canlandırma anamnez alma gerekse fizik muayene konularında </a:t>
            </a:r>
            <a:r>
              <a:rPr lang="tr-TR" b="1" baseline="0" dirty="0" smtClean="0"/>
              <a:t>yeterli eğitimi aldığımızı düşünüyorum</a:t>
            </a:r>
          </a:p>
          <a:p>
            <a:endParaRPr lang="tr-TR" b="1" baseline="0" dirty="0" smtClean="0"/>
          </a:p>
          <a:p>
            <a:r>
              <a:rPr lang="tr-TR" baseline="0" dirty="0" smtClean="0"/>
              <a:t>Birer itiraf gibi gelebilir ama yine öğrencilik dönemlerimde</a:t>
            </a:r>
          </a:p>
          <a:p>
            <a:r>
              <a:rPr lang="tr-TR" baseline="0" dirty="0" smtClean="0"/>
              <a:t>Pratik derslerden kaçmaya çalışırdık</a:t>
            </a:r>
          </a:p>
          <a:p>
            <a:r>
              <a:rPr lang="tr-TR" baseline="0" dirty="0" smtClean="0"/>
              <a:t>Stajyerken ya da internken tutulan nöbetlerden şikayet ederdik</a:t>
            </a:r>
          </a:p>
          <a:p>
            <a:r>
              <a:rPr lang="tr-TR" b="1" baseline="0" dirty="0" smtClean="0"/>
              <a:t>Ama şimdi anlıyorum ki bu pratik uygulamalar ve tutulan nöbetler  </a:t>
            </a:r>
            <a:r>
              <a:rPr lang="tr-TR" b="1" i="1" u="sng" baseline="0" dirty="0" smtClean="0"/>
              <a:t>sayesinde</a:t>
            </a:r>
            <a:r>
              <a:rPr lang="tr-TR" b="1" baseline="0" dirty="0" smtClean="0"/>
              <a:t>    bizler bu beceriyi kazandık</a:t>
            </a:r>
            <a:endParaRPr lang="tr-TR" b="1" dirty="0"/>
          </a:p>
        </p:txBody>
      </p:sp>
      <p:sp>
        <p:nvSpPr>
          <p:cNvPr id="4" name="Slayt Numarası Yer Tutucusu 3"/>
          <p:cNvSpPr>
            <a:spLocks noGrp="1"/>
          </p:cNvSpPr>
          <p:nvPr>
            <p:ph type="sldNum" sz="quarter" idx="10"/>
          </p:nvPr>
        </p:nvSpPr>
        <p:spPr/>
        <p:txBody>
          <a:bodyPr/>
          <a:lstStyle/>
          <a:p>
            <a:fld id="{9F669046-D62F-49D8-96B7-3C014DC234D7}" type="slidenum">
              <a:rPr lang="tr-TR" smtClean="0"/>
              <a:pPr/>
              <a:t>3</a:t>
            </a:fld>
            <a:endParaRPr lang="tr-TR" dirty="0"/>
          </a:p>
        </p:txBody>
      </p:sp>
    </p:spTree>
    <p:extLst>
      <p:ext uri="{BB962C8B-B14F-4D97-AF65-F5344CB8AC3E}">
        <p14:creationId xmlns:p14="http://schemas.microsoft.com/office/powerpoint/2010/main" xmlns="" val="14249971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İletişim becerilerine</a:t>
            </a:r>
            <a:r>
              <a:rPr lang="tr-TR" baseline="0" dirty="0" smtClean="0"/>
              <a:t> gelecek olursak</a:t>
            </a:r>
          </a:p>
          <a:p>
            <a:r>
              <a:rPr lang="tr-TR" baseline="0" dirty="0" smtClean="0"/>
              <a:t>Sunum becerileri -  kendini ifade etme -  meslektaşlarla iletişim kurabilme </a:t>
            </a:r>
            <a:r>
              <a:rPr lang="tr-TR" b="1" baseline="0" dirty="0" smtClean="0"/>
              <a:t>açısından fakültemizin iyi bir alt yapı sağladığını düşünüyorum</a:t>
            </a:r>
          </a:p>
          <a:p>
            <a:endParaRPr lang="tr-TR" baseline="0" dirty="0" smtClean="0"/>
          </a:p>
          <a:p>
            <a:r>
              <a:rPr lang="tr-TR" baseline="0" dirty="0" smtClean="0"/>
              <a:t>Bu alt yapıda öğrenci faaliyetlerinin de büyük katkısı olduğunu düşünüyorum</a:t>
            </a:r>
          </a:p>
          <a:p>
            <a:r>
              <a:rPr lang="tr-TR" baseline="0" dirty="0" smtClean="0"/>
              <a:t>Kocaeli üniversitesi zaten öğrenci faaliyetlerini destekleyen bir yapıya sahip ve kesinlikle bu özelliğini kaybetmemesi gerektiğini düşünüyorum</a:t>
            </a:r>
          </a:p>
          <a:p>
            <a:r>
              <a:rPr lang="tr-TR" baseline="0" dirty="0" smtClean="0"/>
              <a:t>Bilimsel araştırma topluluğunun TURKMISC’ın öğrenci kongrelerinin değişim programlarının kesinlikle desteklenmeye devam edilmesi gerektiğini düşünüyorum</a:t>
            </a:r>
            <a:endParaRPr lang="tr-TR" dirty="0"/>
          </a:p>
        </p:txBody>
      </p:sp>
      <p:sp>
        <p:nvSpPr>
          <p:cNvPr id="4" name="Slayt Numarası Yer Tutucusu 3"/>
          <p:cNvSpPr>
            <a:spLocks noGrp="1"/>
          </p:cNvSpPr>
          <p:nvPr>
            <p:ph type="sldNum" sz="quarter" idx="10"/>
          </p:nvPr>
        </p:nvSpPr>
        <p:spPr/>
        <p:txBody>
          <a:bodyPr/>
          <a:lstStyle/>
          <a:p>
            <a:fld id="{9F669046-D62F-49D8-96B7-3C014DC234D7}" type="slidenum">
              <a:rPr lang="tr-TR" smtClean="0"/>
              <a:pPr/>
              <a:t>4</a:t>
            </a:fld>
            <a:endParaRPr lang="tr-TR" dirty="0"/>
          </a:p>
        </p:txBody>
      </p:sp>
    </p:spTree>
    <p:extLst>
      <p:ext uri="{BB962C8B-B14F-4D97-AF65-F5344CB8AC3E}">
        <p14:creationId xmlns:p14="http://schemas.microsoft.com/office/powerpoint/2010/main" xmlns="" val="583961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Liderlik yöneticilik konusunda ise konuştuğum</a:t>
            </a:r>
            <a:r>
              <a:rPr lang="tr-TR" baseline="0" dirty="0" smtClean="0"/>
              <a:t> arkadaşlardan şöyle bir geri bildirim aldım bunu sizlerle de paylaşmak</a:t>
            </a:r>
          </a:p>
          <a:p>
            <a:r>
              <a:rPr lang="tr-TR" baseline="0" dirty="0" smtClean="0"/>
              <a:t>Hepimiz tıp eğitiminin </a:t>
            </a:r>
            <a:r>
              <a:rPr lang="tr-TR" b="1" baseline="0" dirty="0" smtClean="0"/>
              <a:t>bir usta çırak ilişkisi </a:t>
            </a:r>
            <a:r>
              <a:rPr lang="tr-TR" baseline="0" dirty="0" smtClean="0"/>
              <a:t>olduğunu biliyoruz</a:t>
            </a:r>
          </a:p>
          <a:p>
            <a:r>
              <a:rPr lang="tr-TR" baseline="0" dirty="0" smtClean="0"/>
              <a:t>Ve bu süreçte de </a:t>
            </a:r>
            <a:r>
              <a:rPr lang="tr-TR" b="1" baseline="0" dirty="0" smtClean="0"/>
              <a:t>ast üst ilişkisi </a:t>
            </a:r>
            <a:r>
              <a:rPr lang="tr-TR" baseline="0" dirty="0" smtClean="0"/>
              <a:t>olduğunun </a:t>
            </a:r>
            <a:r>
              <a:rPr lang="tr-TR" b="1" baseline="0" dirty="0" smtClean="0"/>
              <a:t>bir kıdem geleneği </a:t>
            </a:r>
            <a:r>
              <a:rPr lang="tr-TR" baseline="0" dirty="0" smtClean="0"/>
              <a:t>olduğunun farkındayız</a:t>
            </a:r>
          </a:p>
          <a:p>
            <a:r>
              <a:rPr lang="tr-TR" baseline="0" dirty="0" smtClean="0"/>
              <a:t>Fakat bazen </a:t>
            </a:r>
            <a:r>
              <a:rPr lang="tr-TR" b="1" baseline="0" dirty="0" smtClean="0"/>
              <a:t>özellikle de internlük döneminde </a:t>
            </a:r>
            <a:r>
              <a:rPr lang="tr-TR" baseline="0" dirty="0" smtClean="0"/>
              <a:t>kantarın topuzu kaçabiliyor diye düşünüyorum</a:t>
            </a:r>
          </a:p>
          <a:p>
            <a:r>
              <a:rPr lang="tr-TR" b="1" baseline="0" dirty="0" smtClean="0"/>
              <a:t>Öğrencilerin mezun olduktan sonra çalıştıkları yerlerde özgüvenle hareket edebilmeleri için eğitimleri süresince biraz daha desteklenmeleri gerektiğini düşünüyorum</a:t>
            </a:r>
          </a:p>
          <a:p>
            <a:r>
              <a:rPr lang="tr-TR" b="1" baseline="0" dirty="0" smtClean="0"/>
              <a:t>Eğitim süreçlerinde eğer öğrencilere bir doktorun hak ettiği gibi davranılırsa ve cesaretlendirilirse mezuniyet sonrası liderlik yöneticilik konusunda daha özgüvenli olacaklarını </a:t>
            </a:r>
            <a:r>
              <a:rPr lang="tr-TR" b="1" baseline="0" dirty="0" smtClean="0"/>
              <a:t>düşünüyorum.bu beceriyi kazanmak tabi ki tecrube kazanarak olacaktır.o yüzden tüm branşlarda hasta tanı tedavi ve takip süreçlerine öğrenciler daha çok dahil edilebilir.</a:t>
            </a:r>
          </a:p>
        </p:txBody>
      </p:sp>
      <p:sp>
        <p:nvSpPr>
          <p:cNvPr id="4" name="Slayt Numarası Yer Tutucusu 3"/>
          <p:cNvSpPr>
            <a:spLocks noGrp="1"/>
          </p:cNvSpPr>
          <p:nvPr>
            <p:ph type="sldNum" sz="quarter" idx="10"/>
          </p:nvPr>
        </p:nvSpPr>
        <p:spPr/>
        <p:txBody>
          <a:bodyPr/>
          <a:lstStyle/>
          <a:p>
            <a:fld id="{9F669046-D62F-49D8-96B7-3C014DC234D7}" type="slidenum">
              <a:rPr lang="tr-TR" smtClean="0"/>
              <a:pPr/>
              <a:t>5</a:t>
            </a:fld>
            <a:endParaRPr lang="tr-TR" dirty="0"/>
          </a:p>
        </p:txBody>
      </p:sp>
    </p:spTree>
    <p:extLst>
      <p:ext uri="{BB962C8B-B14F-4D97-AF65-F5344CB8AC3E}">
        <p14:creationId xmlns:p14="http://schemas.microsoft.com/office/powerpoint/2010/main" xmlns="" val="23649792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Hastalara biyopiskososyal bütünlük içinde bakabilme</a:t>
            </a:r>
            <a:r>
              <a:rPr lang="tr-TR" baseline="0" dirty="0" smtClean="0"/>
              <a:t>,</a:t>
            </a:r>
          </a:p>
          <a:p>
            <a:r>
              <a:rPr lang="tr-TR" baseline="0" dirty="0" smtClean="0"/>
              <a:t>İnsan haklarını hasta haklarını tıbbi etik kuralları gözetme konusunda Kocaeli üniversitesinin </a:t>
            </a:r>
            <a:r>
              <a:rPr lang="tr-TR" b="1" baseline="0" dirty="0" smtClean="0"/>
              <a:t>bizlere gerekli nosyonu kazandırdığını düşünüyorum</a:t>
            </a:r>
          </a:p>
          <a:p>
            <a:endParaRPr lang="tr-TR" b="1" baseline="0" dirty="0" smtClean="0"/>
          </a:p>
          <a:p>
            <a:r>
              <a:rPr lang="tr-TR" baseline="0" dirty="0" smtClean="0"/>
              <a:t>Bunu da her fırsatta tüm branş hocalarımızın hasta mahremiyetine gösterdikleri özen sayesinde öğrendik.</a:t>
            </a:r>
            <a:endParaRPr lang="tr-TR" baseline="0" dirty="0" smtClean="0"/>
          </a:p>
        </p:txBody>
      </p:sp>
      <p:sp>
        <p:nvSpPr>
          <p:cNvPr id="4" name="Slayt Numarası Yer Tutucusu 3"/>
          <p:cNvSpPr>
            <a:spLocks noGrp="1"/>
          </p:cNvSpPr>
          <p:nvPr>
            <p:ph type="sldNum" sz="quarter" idx="10"/>
          </p:nvPr>
        </p:nvSpPr>
        <p:spPr/>
        <p:txBody>
          <a:bodyPr/>
          <a:lstStyle/>
          <a:p>
            <a:fld id="{9F669046-D62F-49D8-96B7-3C014DC234D7}" type="slidenum">
              <a:rPr lang="tr-TR" smtClean="0"/>
              <a:pPr/>
              <a:t>6</a:t>
            </a:fld>
            <a:endParaRPr lang="tr-TR" dirty="0"/>
          </a:p>
        </p:txBody>
      </p:sp>
    </p:spTree>
    <p:extLst>
      <p:ext uri="{BB962C8B-B14F-4D97-AF65-F5344CB8AC3E}">
        <p14:creationId xmlns:p14="http://schemas.microsoft.com/office/powerpoint/2010/main" xmlns="" val="35578940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b="1" dirty="0" smtClean="0">
                <a:solidFill>
                  <a:schemeClr val="accent5"/>
                </a:solidFill>
              </a:rPr>
              <a:t>Problem çözme</a:t>
            </a:r>
            <a:r>
              <a:rPr lang="tr-TR" dirty="0" smtClean="0"/>
              <a:t>, </a:t>
            </a:r>
            <a:r>
              <a:rPr lang="tr-TR" sz="1200" i="1" dirty="0" smtClean="0"/>
              <a:t>analitik ve eleştirel düşünme, </a:t>
            </a:r>
            <a:r>
              <a:rPr lang="tr-TR" sz="1400" b="1" dirty="0" smtClean="0">
                <a:solidFill>
                  <a:schemeClr val="accent1"/>
                </a:solidFill>
              </a:rPr>
              <a:t>sentez</a:t>
            </a:r>
            <a:r>
              <a:rPr lang="tr-TR" dirty="0" smtClean="0"/>
              <a:t> ve</a:t>
            </a:r>
            <a:r>
              <a:rPr lang="tr-TR" sz="1400" dirty="0" smtClean="0">
                <a:effectLst>
                  <a:outerShdw blurRad="38100" dist="38100" dir="2700000" algn="tl">
                    <a:srgbClr val="000000">
                      <a:alpha val="43137"/>
                    </a:srgbClr>
                  </a:outerShdw>
                </a:effectLst>
              </a:rPr>
              <a:t> </a:t>
            </a:r>
            <a:r>
              <a:rPr lang="tr-TR" sz="1400" dirty="0" smtClean="0">
                <a:solidFill>
                  <a:schemeClr val="accent6">
                    <a:lumMod val="50000"/>
                  </a:schemeClr>
                </a:solidFill>
                <a:effectLst>
                  <a:outerShdw blurRad="38100" dist="38100" dir="2700000" algn="tl">
                    <a:srgbClr val="000000">
                      <a:alpha val="43137"/>
                    </a:srgbClr>
                  </a:outerShdw>
                </a:effectLst>
              </a:rPr>
              <a:t>değerlendirme </a:t>
            </a:r>
            <a:r>
              <a:rPr lang="tr-TR" dirty="0" smtClean="0"/>
              <a:t>becerilerini kazandırma konusunda </a:t>
            </a:r>
            <a:r>
              <a:rPr lang="tr-TR" b="1" dirty="0" smtClean="0"/>
              <a:t>eğitimimizin</a:t>
            </a:r>
            <a:r>
              <a:rPr lang="tr-TR" b="1" baseline="0" dirty="0" smtClean="0"/>
              <a:t> yeterli olduğunu düşünüyorum</a:t>
            </a:r>
          </a:p>
          <a:p>
            <a:pPr marL="0" marR="0" indent="0" algn="l" defTabSz="914400" rtl="0" eaLnBrk="1" fontAlgn="auto" latinLnBrk="0" hangingPunct="1">
              <a:lnSpc>
                <a:spcPct val="100000"/>
              </a:lnSpc>
              <a:spcBef>
                <a:spcPts val="0"/>
              </a:spcBef>
              <a:spcAft>
                <a:spcPts val="0"/>
              </a:spcAft>
              <a:buClrTx/>
              <a:buSzTx/>
              <a:buFontTx/>
              <a:buNone/>
              <a:tabLst/>
              <a:defRPr/>
            </a:pPr>
            <a:endParaRPr lang="tr-TR" b="1"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tr-TR" b="0" baseline="0" dirty="0" smtClean="0"/>
              <a:t>Fakat geliştirilmesi gereken bir konu olarak sunu söyleyebilirim</a:t>
            </a:r>
            <a:endParaRPr lang="tr-TR" b="0" dirty="0" smtClean="0"/>
          </a:p>
          <a:p>
            <a:r>
              <a:rPr lang="tr-TR" dirty="0" smtClean="0"/>
              <a:t>Bilimsel bir makale nasıl yazılır, bilimsel araştırmalar nasıl kurgulanır</a:t>
            </a:r>
            <a:r>
              <a:rPr lang="tr-TR" baseline="0" dirty="0" smtClean="0"/>
              <a:t> konusunda öğrenciler biraz daha eğitilebilir diye düşünüyorum</a:t>
            </a:r>
          </a:p>
          <a:p>
            <a:r>
              <a:rPr lang="tr-TR" b="1" baseline="0" dirty="0" smtClean="0"/>
              <a:t>Çünkü mezun olduktan sonra kimse bunları tam anlamıyla bize anlatmıyor.</a:t>
            </a:r>
          </a:p>
          <a:p>
            <a:r>
              <a:rPr lang="tr-TR" baseline="0" dirty="0" smtClean="0"/>
              <a:t>Akademik </a:t>
            </a:r>
            <a:r>
              <a:rPr lang="tr-TR" baseline="0" dirty="0" smtClean="0"/>
              <a:t>çalışma </a:t>
            </a:r>
            <a:r>
              <a:rPr lang="tr-TR" baseline="0" dirty="0" smtClean="0"/>
              <a:t>yapmak isteyen mezunlar bu konuda eksiklik duyuyor olabilir diye düşünüyorum</a:t>
            </a:r>
          </a:p>
          <a:p>
            <a:r>
              <a:rPr lang="tr-TR" baseline="0" dirty="0" smtClean="0"/>
              <a:t>Belki öğrenciyken </a:t>
            </a:r>
            <a:r>
              <a:rPr lang="tr-TR" b="1" baseline="0" dirty="0" smtClean="0"/>
              <a:t>bilimsel araştırmaların mutfak kısmında görev almak </a:t>
            </a:r>
            <a:r>
              <a:rPr lang="tr-TR" baseline="0" dirty="0" smtClean="0"/>
              <a:t>bu süreçleri öğrenmek gelecekleri açısından iyi olabilir diye düşünüyorum</a:t>
            </a:r>
          </a:p>
          <a:p>
            <a:endParaRPr lang="tr-TR" baseline="0" dirty="0" smtClean="0"/>
          </a:p>
          <a:p>
            <a:endParaRPr lang="tr-TR" dirty="0"/>
          </a:p>
        </p:txBody>
      </p:sp>
      <p:sp>
        <p:nvSpPr>
          <p:cNvPr id="4" name="Slayt Numarası Yer Tutucusu 3"/>
          <p:cNvSpPr>
            <a:spLocks noGrp="1"/>
          </p:cNvSpPr>
          <p:nvPr>
            <p:ph type="sldNum" sz="quarter" idx="10"/>
          </p:nvPr>
        </p:nvSpPr>
        <p:spPr/>
        <p:txBody>
          <a:bodyPr/>
          <a:lstStyle/>
          <a:p>
            <a:fld id="{9F669046-D62F-49D8-96B7-3C014DC234D7}" type="slidenum">
              <a:rPr lang="tr-TR" smtClean="0"/>
              <a:pPr/>
              <a:t>7</a:t>
            </a:fld>
            <a:endParaRPr lang="tr-TR" dirty="0"/>
          </a:p>
        </p:txBody>
      </p:sp>
    </p:spTree>
    <p:extLst>
      <p:ext uri="{BB962C8B-B14F-4D97-AF65-F5344CB8AC3E}">
        <p14:creationId xmlns:p14="http://schemas.microsoft.com/office/powerpoint/2010/main" xmlns="" val="30477080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baseline="0" dirty="0" smtClean="0"/>
          </a:p>
          <a:p>
            <a:r>
              <a:rPr lang="tr-TR" dirty="0" smtClean="0"/>
              <a:t>Eğitimleri esnasında Öğrencinin </a:t>
            </a:r>
            <a:r>
              <a:rPr lang="tr-TR" sz="1400" b="1" dirty="0" smtClean="0"/>
              <a:t>interaktif katılımı</a:t>
            </a:r>
          </a:p>
          <a:p>
            <a:r>
              <a:rPr lang="tr-TR" sz="1400" b="1" dirty="0" smtClean="0">
                <a:solidFill>
                  <a:srgbClr val="002060"/>
                </a:solidFill>
              </a:rPr>
              <a:t>Hasta başı eğitimler</a:t>
            </a:r>
          </a:p>
          <a:p>
            <a:r>
              <a:rPr lang="tr-TR" dirty="0" smtClean="0"/>
              <a:t>Hasta </a:t>
            </a:r>
            <a:r>
              <a:rPr lang="tr-TR" sz="1400" dirty="0" smtClean="0">
                <a:solidFill>
                  <a:srgbClr val="FF0000"/>
                </a:solidFill>
              </a:rPr>
              <a:t>sorumluluğunun özellikle internlik döneminde</a:t>
            </a:r>
            <a:r>
              <a:rPr lang="tr-TR" dirty="0" smtClean="0"/>
              <a:t> öğrencilere </a:t>
            </a:r>
            <a:r>
              <a:rPr lang="tr-TR" dirty="0" smtClean="0"/>
              <a:t>verilmesi</a:t>
            </a:r>
            <a:r>
              <a:rPr lang="tr-TR" baseline="0" dirty="0" smtClean="0"/>
              <a:t> </a:t>
            </a:r>
            <a:endParaRPr lang="tr-TR" dirty="0" smtClean="0"/>
          </a:p>
          <a:p>
            <a:r>
              <a:rPr lang="tr-TR" dirty="0" smtClean="0"/>
              <a:t>Hem Ulusal ve hem de uluslararası </a:t>
            </a:r>
            <a:r>
              <a:rPr lang="tr-TR" b="1" dirty="0" smtClean="0">
                <a:solidFill>
                  <a:srgbClr val="7030A0"/>
                </a:solidFill>
              </a:rPr>
              <a:t>öğrenci değişimlerine </a:t>
            </a:r>
            <a:r>
              <a:rPr lang="tr-TR" dirty="0" smtClean="0"/>
              <a:t>olanak sağlanması</a:t>
            </a:r>
          </a:p>
          <a:p>
            <a:r>
              <a:rPr lang="tr-TR" b="1" dirty="0" smtClean="0"/>
              <a:t>Fakültemizin iyi olduğu konular ve bu konulara</a:t>
            </a:r>
            <a:r>
              <a:rPr lang="tr-TR" b="1" baseline="0" dirty="0" smtClean="0"/>
              <a:t> desteğin devam etmesi gerektiği düşüncesindeyim</a:t>
            </a:r>
          </a:p>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Öğrenci - Öğretim üyesi ilişkilerindeki</a:t>
            </a:r>
            <a:r>
              <a:rPr lang="tr-TR" baseline="0" dirty="0" smtClean="0"/>
              <a:t> samimiyet de fakültemizin hiçbir zaman kaybetmemesini dilediğim çok önemli bir özelliği</a:t>
            </a:r>
            <a:endParaRPr lang="tr-TR" sz="1600" i="1" dirty="0" smtClean="0">
              <a:solidFill>
                <a:schemeClr val="accent5"/>
              </a:solidFill>
            </a:endParaRPr>
          </a:p>
          <a:p>
            <a:endParaRPr lang="tr-TR" dirty="0"/>
          </a:p>
        </p:txBody>
      </p:sp>
      <p:sp>
        <p:nvSpPr>
          <p:cNvPr id="4" name="Slayt Numarası Yer Tutucusu 3"/>
          <p:cNvSpPr>
            <a:spLocks noGrp="1"/>
          </p:cNvSpPr>
          <p:nvPr>
            <p:ph type="sldNum" sz="quarter" idx="10"/>
          </p:nvPr>
        </p:nvSpPr>
        <p:spPr/>
        <p:txBody>
          <a:bodyPr/>
          <a:lstStyle/>
          <a:p>
            <a:fld id="{9F669046-D62F-49D8-96B7-3C014DC234D7}" type="slidenum">
              <a:rPr lang="tr-TR" smtClean="0"/>
              <a:pPr/>
              <a:t>8</a:t>
            </a:fld>
            <a:endParaRPr lang="tr-TR" dirty="0"/>
          </a:p>
        </p:txBody>
      </p:sp>
    </p:spTree>
    <p:extLst>
      <p:ext uri="{BB962C8B-B14F-4D97-AF65-F5344CB8AC3E}">
        <p14:creationId xmlns:p14="http://schemas.microsoft.com/office/powerpoint/2010/main" xmlns="" val="9275159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tr-TR" dirty="0" smtClean="0"/>
              <a:t>Son</a:t>
            </a:r>
            <a:r>
              <a:rPr lang="tr-TR" baseline="0" dirty="0" smtClean="0"/>
              <a:t> olarak değinmek istediğim aslında bir doktor burdan mezun olduğunda temel olarak işine yarayacak kazanımlar neler.Bunlar dışında elbette bir çok kazanıma sahip oluyoruz.Benim ve benim gibi  özellikle perifer acillerde çalışan hekimlerin kullandığı kazanımlar.</a:t>
            </a:r>
          </a:p>
          <a:p>
            <a:r>
              <a:rPr lang="tr-TR" baseline="0" dirty="0" smtClean="0"/>
              <a:t>Hemen her branşta tabi ki tamamen yeterli olmasa da en azından sadece aciller ya da sağlık kuruluşları değil günlük hayatta etrafımızda kileri bilgilendirme.</a:t>
            </a:r>
          </a:p>
          <a:p>
            <a:r>
              <a:rPr lang="tr-TR" baseline="0" dirty="0" smtClean="0"/>
              <a:t>Aciller konusunda temel eğitimi aldığımızı düşünüyorum.ama öneri olarak özellikle son yıl acil stajının uzatılması ya da her branş aciline yaklaşımın kendi içinde pratik olarak uygulanması.</a:t>
            </a:r>
          </a:p>
          <a:p>
            <a:r>
              <a:rPr lang="tr-TR" baseline="0" dirty="0" smtClean="0"/>
              <a:t>Hekim demek sadece sağlıkçı demek değil aynı zamanında toplumun aydın bireyleridir bana göre.Toplumsal sorunlarda öne çıkıp toplumu bilgilendirip yönlendirme gibi de bir nosyonu bize kazandıran hocalarımıza ayrıca teşekkür ediyorum.</a:t>
            </a:r>
          </a:p>
          <a:p>
            <a:r>
              <a:rPr lang="tr-TR" baseline="0" dirty="0" smtClean="0"/>
              <a:t>Ve geldik bir tıp fakültesi öğrencisinin ben sağlık memuru mu olacağım diyip,yapmaktan imtina edip kaçmaya çalıştığı becerilere .</a:t>
            </a:r>
          </a:p>
          <a:p>
            <a:r>
              <a:rPr lang="tr-TR" baseline="0" dirty="0" smtClean="0"/>
              <a:t>Mutlaka ama mutlaka her hekimin edinmesi gereken becerilerdir bunlar.bir hekimi asıl kahraman yapan işlerdir aslında </a:t>
            </a:r>
            <a:r>
              <a:rPr lang="tr-TR" baseline="0" dirty="0" smtClean="0">
                <a:sym typeface="Wingdings" pitchFamily="2" charset="2"/>
              </a:rPr>
              <a:t></a:t>
            </a:r>
            <a:endParaRPr lang="tr-TR" baseline="0" dirty="0" smtClean="0"/>
          </a:p>
          <a:p>
            <a:endParaRPr lang="tr-TR" dirty="0"/>
          </a:p>
        </p:txBody>
      </p:sp>
      <p:sp>
        <p:nvSpPr>
          <p:cNvPr id="4" name="3 Slayt Numarası Yer Tutucusu"/>
          <p:cNvSpPr>
            <a:spLocks noGrp="1"/>
          </p:cNvSpPr>
          <p:nvPr>
            <p:ph type="sldNum" sz="quarter" idx="10"/>
          </p:nvPr>
        </p:nvSpPr>
        <p:spPr/>
        <p:txBody>
          <a:bodyPr/>
          <a:lstStyle/>
          <a:p>
            <a:fld id="{9F669046-D62F-49D8-96B7-3C014DC234D7}" type="slidenum">
              <a:rPr lang="tr-TR" smtClean="0"/>
              <a:pPr/>
              <a:t>9</a:t>
            </a:fld>
            <a:endParaRPr lang="tr-T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13 Başlık"/>
          <p:cNvSpPr>
            <a:spLocks noGrp="1"/>
          </p:cNvSpPr>
          <p:nvPr>
            <p:ph type="ctrTitle"/>
          </p:nvPr>
        </p:nvSpPr>
        <p:spPr>
          <a:xfrm>
            <a:off x="1910080" y="359898"/>
            <a:ext cx="9875520" cy="1472184"/>
          </a:xfrm>
        </p:spPr>
        <p:txBody>
          <a:bodyPr anchor="b"/>
          <a:lstStyle>
            <a:lvl1pPr algn="l">
              <a:defRPr/>
            </a:lvl1pPr>
            <a:extLst/>
          </a:lstStyle>
          <a:p>
            <a:r>
              <a:rPr kumimoji="0" lang="tr-TR" smtClean="0"/>
              <a:t>Asıl başlık stili için tıklatın</a:t>
            </a:r>
            <a:endParaRPr kumimoji="0" lang="en-US"/>
          </a:p>
        </p:txBody>
      </p:sp>
      <p:sp>
        <p:nvSpPr>
          <p:cNvPr id="22" name="21 Alt Başlık"/>
          <p:cNvSpPr>
            <a:spLocks noGrp="1"/>
          </p:cNvSpPr>
          <p:nvPr>
            <p:ph type="subTitle" idx="1"/>
          </p:nvPr>
        </p:nvSpPr>
        <p:spPr>
          <a:xfrm>
            <a:off x="1910080" y="1850064"/>
            <a:ext cx="987552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6 Veri Yer Tutucusu"/>
          <p:cNvSpPr>
            <a:spLocks noGrp="1"/>
          </p:cNvSpPr>
          <p:nvPr>
            <p:ph type="dt" sz="half" idx="10"/>
          </p:nvPr>
        </p:nvSpPr>
        <p:spPr/>
        <p:txBody>
          <a:bodyPr/>
          <a:lstStyle>
            <a:extLst/>
          </a:lstStyle>
          <a:p>
            <a:fld id="{54AB02A5-4FE5-49D9-9E24-09F23B90C450}" type="datetimeFigureOut">
              <a:rPr lang="en-US" smtClean="0"/>
              <a:pPr/>
              <a:t>5/7/2017</a:t>
            </a:fld>
            <a:endParaRPr lang="en-US"/>
          </a:p>
        </p:txBody>
      </p:sp>
      <p:sp>
        <p:nvSpPr>
          <p:cNvPr id="20" name="19 Altbilgi Yer Tutucusu"/>
          <p:cNvSpPr>
            <a:spLocks noGrp="1"/>
          </p:cNvSpPr>
          <p:nvPr>
            <p:ph type="ftr" sz="quarter" idx="11"/>
          </p:nvPr>
        </p:nvSpPr>
        <p:spPr/>
        <p:txBody>
          <a:bodyPr/>
          <a:lstStyle>
            <a:extLst/>
          </a:lstStyle>
          <a:p>
            <a:endParaRPr kumimoji="0" lang="en-US"/>
          </a:p>
        </p:txBody>
      </p:sp>
      <p:sp>
        <p:nvSpPr>
          <p:cNvPr id="10" name="9 Slayt Numarası Yer Tutucusu"/>
          <p:cNvSpPr>
            <a:spLocks noGrp="1"/>
          </p:cNvSpPr>
          <p:nvPr>
            <p:ph type="sldNum" sz="quarter" idx="12"/>
          </p:nvPr>
        </p:nvSpPr>
        <p:spPr/>
        <p:txBody>
          <a:bodyPr/>
          <a:lstStyle>
            <a:extLst/>
          </a:lstStyle>
          <a:p>
            <a:fld id="{6294C92D-0306-4E69-9CD3-20855E849650}" type="slidenum">
              <a:rPr kumimoji="0" lang="en-US" smtClean="0"/>
              <a:pPr/>
              <a:t>‹#›</a:t>
            </a:fld>
            <a:endParaRPr kumimoji="0" lang="en-US"/>
          </a:p>
        </p:txBody>
      </p:sp>
      <p:sp>
        <p:nvSpPr>
          <p:cNvPr id="8" name="7 Oval"/>
          <p:cNvSpPr/>
          <p:nvPr/>
        </p:nvSpPr>
        <p:spPr>
          <a:xfrm>
            <a:off x="1228577" y="1413802"/>
            <a:ext cx="280416"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Oval"/>
          <p:cNvSpPr/>
          <p:nvPr/>
        </p:nvSpPr>
        <p:spPr>
          <a:xfrm>
            <a:off x="1542901" y="1345016"/>
            <a:ext cx="85344"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ransition spd="med">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C448038D-A533-4232-9027-FA76A8648FFE}" type="datetime1">
              <a:rPr lang="tr-TR" smtClean="0"/>
              <a:pPr/>
              <a:t>07.05.2017</a:t>
            </a:fld>
            <a:endParaRPr lang="tr-TR" dirty="0"/>
          </a:p>
        </p:txBody>
      </p:sp>
      <p:sp>
        <p:nvSpPr>
          <p:cNvPr id="5" name="4 Altbilgi Yer Tutucusu"/>
          <p:cNvSpPr>
            <a:spLocks noGrp="1"/>
          </p:cNvSpPr>
          <p:nvPr>
            <p:ph type="ftr" sz="quarter" idx="11"/>
          </p:nvPr>
        </p:nvSpPr>
        <p:spPr/>
        <p:txBody>
          <a:bodyPr/>
          <a:lstStyle>
            <a:extLst/>
          </a:lstStyle>
          <a:p>
            <a:endParaRPr lang="tr-TR" dirty="0"/>
          </a:p>
        </p:txBody>
      </p:sp>
      <p:sp>
        <p:nvSpPr>
          <p:cNvPr id="6" name="5 Slayt Numarası Yer Tutucusu"/>
          <p:cNvSpPr>
            <a:spLocks noGrp="1"/>
          </p:cNvSpPr>
          <p:nvPr>
            <p:ph type="sldNum" sz="quarter" idx="12"/>
          </p:nvPr>
        </p:nvSpPr>
        <p:spPr/>
        <p:txBody>
          <a:bodyPr/>
          <a:lstStyle>
            <a:extLst/>
          </a:lstStyle>
          <a:p>
            <a:fld id="{484FD59D-33F1-4A76-843D-E67207CAFE54}" type="slidenum">
              <a:rPr lang="tr-TR" smtClean="0"/>
              <a:pPr/>
              <a:t>‹#›</a:t>
            </a:fld>
            <a:endParaRPr lang="tr-TR" dirty="0"/>
          </a:p>
        </p:txBody>
      </p:sp>
    </p:spTree>
  </p:cSld>
  <p:clrMapOvr>
    <a:masterClrMapping/>
  </p:clrMapOvr>
  <p:transition spd="med">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9144000" y="274640"/>
            <a:ext cx="2438400" cy="5851525"/>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1524000" y="274641"/>
            <a:ext cx="74168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D8FA6684-D08A-4996-B2B7-9E8AD2F23263}" type="datetime1">
              <a:rPr lang="tr-TR" smtClean="0"/>
              <a:pPr/>
              <a:t>07.05.2017</a:t>
            </a:fld>
            <a:endParaRPr lang="tr-TR" dirty="0"/>
          </a:p>
        </p:txBody>
      </p:sp>
      <p:sp>
        <p:nvSpPr>
          <p:cNvPr id="5" name="4 Altbilgi Yer Tutucusu"/>
          <p:cNvSpPr>
            <a:spLocks noGrp="1"/>
          </p:cNvSpPr>
          <p:nvPr>
            <p:ph type="ftr" sz="quarter" idx="11"/>
          </p:nvPr>
        </p:nvSpPr>
        <p:spPr/>
        <p:txBody>
          <a:bodyPr/>
          <a:lstStyle>
            <a:extLst/>
          </a:lstStyle>
          <a:p>
            <a:endParaRPr lang="tr-TR" dirty="0"/>
          </a:p>
        </p:txBody>
      </p:sp>
      <p:sp>
        <p:nvSpPr>
          <p:cNvPr id="6" name="5 Slayt Numarası Yer Tutucusu"/>
          <p:cNvSpPr>
            <a:spLocks noGrp="1"/>
          </p:cNvSpPr>
          <p:nvPr>
            <p:ph type="sldNum" sz="quarter" idx="12"/>
          </p:nvPr>
        </p:nvSpPr>
        <p:spPr/>
        <p:txBody>
          <a:bodyPr/>
          <a:lstStyle>
            <a:extLst/>
          </a:lstStyle>
          <a:p>
            <a:fld id="{484FD59D-33F1-4A76-843D-E67207CAFE54}" type="slidenum">
              <a:rPr lang="tr-TR" smtClean="0"/>
              <a:pPr/>
              <a:t>‹#›</a:t>
            </a:fld>
            <a:endParaRPr lang="tr-TR" dirty="0"/>
          </a:p>
        </p:txBody>
      </p:sp>
    </p:spTree>
  </p:cSld>
  <p:clrMapOvr>
    <a:masterClrMapping/>
  </p:clrMapOvr>
  <p:transition spd="med">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E6FFA8D6-61CB-47CF-BA93-9D77189827BB}" type="datetime1">
              <a:rPr lang="tr-TR" smtClean="0"/>
              <a:pPr/>
              <a:t>07.05.2017</a:t>
            </a:fld>
            <a:endParaRPr lang="tr-TR" dirty="0"/>
          </a:p>
        </p:txBody>
      </p:sp>
      <p:sp>
        <p:nvSpPr>
          <p:cNvPr id="5" name="4 Altbilgi Yer Tutucusu"/>
          <p:cNvSpPr>
            <a:spLocks noGrp="1"/>
          </p:cNvSpPr>
          <p:nvPr>
            <p:ph type="ftr" sz="quarter" idx="11"/>
          </p:nvPr>
        </p:nvSpPr>
        <p:spPr/>
        <p:txBody>
          <a:bodyPr/>
          <a:lstStyle>
            <a:extLst/>
          </a:lstStyle>
          <a:p>
            <a:endParaRPr lang="tr-TR" dirty="0"/>
          </a:p>
        </p:txBody>
      </p:sp>
      <p:sp>
        <p:nvSpPr>
          <p:cNvPr id="6" name="5 Slayt Numarası Yer Tutucusu"/>
          <p:cNvSpPr>
            <a:spLocks noGrp="1"/>
          </p:cNvSpPr>
          <p:nvPr>
            <p:ph type="sldNum" sz="quarter" idx="12"/>
          </p:nvPr>
        </p:nvSpPr>
        <p:spPr/>
        <p:txBody>
          <a:bodyPr/>
          <a:lstStyle>
            <a:extLst/>
          </a:lstStyle>
          <a:p>
            <a:fld id="{484FD59D-33F1-4A76-843D-E67207CAFE54}" type="slidenum">
              <a:rPr lang="tr-TR" smtClean="0"/>
              <a:pPr/>
              <a:t>‹#›</a:t>
            </a:fld>
            <a:endParaRPr lang="tr-TR" dirty="0"/>
          </a:p>
        </p:txBody>
      </p:sp>
    </p:spTree>
  </p:cSld>
  <p:clrMapOvr>
    <a:masterClrMapping/>
  </p:clrMapOvr>
  <p:transition spd="med">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6 Dikdörtgen"/>
          <p:cNvSpPr/>
          <p:nvPr/>
        </p:nvSpPr>
        <p:spPr>
          <a:xfrm>
            <a:off x="3043853" y="-54"/>
            <a:ext cx="9144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3437856" y="2600325"/>
            <a:ext cx="8534400" cy="22860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437856" y="1066800"/>
            <a:ext cx="85344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54AB02A5-4FE5-49D9-9E24-09F23B90C450}" type="datetimeFigureOut">
              <a:rPr lang="en-US" smtClean="0"/>
              <a:pPr/>
              <a:t>5/7/2017</a:t>
            </a:fld>
            <a:endParaRPr lang="en-US"/>
          </a:p>
        </p:txBody>
      </p:sp>
      <p:sp>
        <p:nvSpPr>
          <p:cNvPr id="5" name="4 Altbilgi Yer Tutucusu"/>
          <p:cNvSpPr>
            <a:spLocks noGrp="1"/>
          </p:cNvSpPr>
          <p:nvPr>
            <p:ph type="ftr" sz="quarter" idx="11"/>
          </p:nvPr>
        </p:nvSpPr>
        <p:spPr/>
        <p:txBody>
          <a:bodyPr/>
          <a:lstStyle>
            <a:extLst/>
          </a:lstStyle>
          <a:p>
            <a:endParaRPr kumimoji="0" lang="en-US"/>
          </a:p>
        </p:txBody>
      </p:sp>
      <p:sp>
        <p:nvSpPr>
          <p:cNvPr id="6" name="5 Slayt Numarası Yer Tutucusu"/>
          <p:cNvSpPr>
            <a:spLocks noGrp="1"/>
          </p:cNvSpPr>
          <p:nvPr>
            <p:ph type="sldNum" sz="quarter" idx="12"/>
          </p:nvPr>
        </p:nvSpPr>
        <p:spPr/>
        <p:txBody>
          <a:bodyPr/>
          <a:lstStyle>
            <a:extLst/>
          </a:lstStyle>
          <a:p>
            <a:fld id="{6294C92D-0306-4E69-9CD3-20855E849650}" type="slidenum">
              <a:rPr kumimoji="0" lang="en-US" smtClean="0"/>
              <a:pPr/>
              <a:t>‹#›</a:t>
            </a:fld>
            <a:endParaRPr kumimoji="0" lang="en-US"/>
          </a:p>
        </p:txBody>
      </p:sp>
      <p:sp>
        <p:nvSpPr>
          <p:cNvPr id="10" name="9 Dikdörtgen"/>
          <p:cNvSpPr/>
          <p:nvPr/>
        </p:nvSpPr>
        <p:spPr bwMode="invGray">
          <a:xfrm>
            <a:off x="3048000" y="0"/>
            <a:ext cx="1016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Oval"/>
          <p:cNvSpPr/>
          <p:nvPr/>
        </p:nvSpPr>
        <p:spPr>
          <a:xfrm>
            <a:off x="2896428" y="2814656"/>
            <a:ext cx="280416"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Oval"/>
          <p:cNvSpPr/>
          <p:nvPr/>
        </p:nvSpPr>
        <p:spPr>
          <a:xfrm>
            <a:off x="3210752" y="2745870"/>
            <a:ext cx="85344"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ransition spd="med">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914144" y="274320"/>
            <a:ext cx="9997440" cy="1143000"/>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1914144" y="1524000"/>
            <a:ext cx="48768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7034784" y="1524000"/>
            <a:ext cx="48768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4C1B7E7D-B1C3-4D38-A3E7-DB661474DFA3}" type="datetime1">
              <a:rPr lang="tr-TR" smtClean="0"/>
              <a:pPr/>
              <a:t>07.05.2017</a:t>
            </a:fld>
            <a:endParaRPr lang="tr-TR" dirty="0"/>
          </a:p>
        </p:txBody>
      </p:sp>
      <p:sp>
        <p:nvSpPr>
          <p:cNvPr id="6" name="5 Altbilgi Yer Tutucusu"/>
          <p:cNvSpPr>
            <a:spLocks noGrp="1"/>
          </p:cNvSpPr>
          <p:nvPr>
            <p:ph type="ftr" sz="quarter" idx="11"/>
          </p:nvPr>
        </p:nvSpPr>
        <p:spPr/>
        <p:txBody>
          <a:bodyPr/>
          <a:lstStyle>
            <a:extLst/>
          </a:lstStyle>
          <a:p>
            <a:endParaRPr lang="tr-TR" dirty="0"/>
          </a:p>
        </p:txBody>
      </p:sp>
      <p:sp>
        <p:nvSpPr>
          <p:cNvPr id="7" name="6 Slayt Numarası Yer Tutucusu"/>
          <p:cNvSpPr>
            <a:spLocks noGrp="1"/>
          </p:cNvSpPr>
          <p:nvPr>
            <p:ph type="sldNum" sz="quarter" idx="12"/>
          </p:nvPr>
        </p:nvSpPr>
        <p:spPr/>
        <p:txBody>
          <a:bodyPr/>
          <a:lstStyle>
            <a:extLst/>
          </a:lstStyle>
          <a:p>
            <a:fld id="{484FD59D-33F1-4A76-843D-E67207CAFE54}" type="slidenum">
              <a:rPr lang="tr-TR" smtClean="0"/>
              <a:pPr/>
              <a:t>‹#›</a:t>
            </a:fld>
            <a:endParaRPr lang="tr-TR" dirty="0"/>
          </a:p>
        </p:txBody>
      </p:sp>
    </p:spTree>
  </p:cSld>
  <p:clrMapOvr>
    <a:masterClrMapping/>
  </p:clrMapOvr>
  <p:transition spd="med">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5160336"/>
            <a:ext cx="10972800" cy="114300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60960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621792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60960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621792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01665A98-BAEE-4D67-82E9-CE341A8B1BD7}" type="datetime1">
              <a:rPr lang="tr-TR" smtClean="0"/>
              <a:pPr/>
              <a:t>07.05.2017</a:t>
            </a:fld>
            <a:endParaRPr lang="tr-TR" dirty="0"/>
          </a:p>
        </p:txBody>
      </p:sp>
      <p:sp>
        <p:nvSpPr>
          <p:cNvPr id="8" name="7 Altbilgi Yer Tutucusu"/>
          <p:cNvSpPr>
            <a:spLocks noGrp="1"/>
          </p:cNvSpPr>
          <p:nvPr>
            <p:ph type="ftr" sz="quarter" idx="11"/>
          </p:nvPr>
        </p:nvSpPr>
        <p:spPr/>
        <p:txBody>
          <a:bodyPr/>
          <a:lstStyle>
            <a:extLst/>
          </a:lstStyle>
          <a:p>
            <a:endParaRPr lang="tr-TR" dirty="0"/>
          </a:p>
        </p:txBody>
      </p:sp>
      <p:sp>
        <p:nvSpPr>
          <p:cNvPr id="9" name="8 Slayt Numarası Yer Tutucusu"/>
          <p:cNvSpPr>
            <a:spLocks noGrp="1"/>
          </p:cNvSpPr>
          <p:nvPr>
            <p:ph type="sldNum" sz="quarter" idx="12"/>
          </p:nvPr>
        </p:nvSpPr>
        <p:spPr/>
        <p:txBody>
          <a:bodyPr/>
          <a:lstStyle>
            <a:extLst/>
          </a:lstStyle>
          <a:p>
            <a:fld id="{484FD59D-33F1-4A76-843D-E67207CAFE54}" type="slidenum">
              <a:rPr lang="tr-TR" smtClean="0"/>
              <a:pPr/>
              <a:t>‹#›</a:t>
            </a:fld>
            <a:endParaRPr lang="tr-TR" dirty="0"/>
          </a:p>
        </p:txBody>
      </p:sp>
    </p:spTree>
  </p:cSld>
  <p:clrMapOvr>
    <a:masterClrMapping/>
  </p:clrMapOvr>
  <p:transition spd="med">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1914144" y="274320"/>
            <a:ext cx="9997440" cy="1143000"/>
          </a:xfrm>
        </p:spPr>
        <p:txBody>
          <a:bodyPr anchor="ct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C3DF3676-3175-4B01-98B5-6DAE028379AE}" type="datetime1">
              <a:rPr lang="tr-TR" smtClean="0"/>
              <a:pPr/>
              <a:t>07.05.2017</a:t>
            </a:fld>
            <a:endParaRPr lang="tr-TR" dirty="0"/>
          </a:p>
        </p:txBody>
      </p:sp>
      <p:sp>
        <p:nvSpPr>
          <p:cNvPr id="4" name="3 Altbilgi Yer Tutucusu"/>
          <p:cNvSpPr>
            <a:spLocks noGrp="1"/>
          </p:cNvSpPr>
          <p:nvPr>
            <p:ph type="ftr" sz="quarter" idx="11"/>
          </p:nvPr>
        </p:nvSpPr>
        <p:spPr/>
        <p:txBody>
          <a:bodyPr/>
          <a:lstStyle>
            <a:extLst/>
          </a:lstStyle>
          <a:p>
            <a:endParaRPr lang="tr-TR" dirty="0"/>
          </a:p>
        </p:txBody>
      </p:sp>
      <p:sp>
        <p:nvSpPr>
          <p:cNvPr id="5" name="4 Slayt Numarası Yer Tutucusu"/>
          <p:cNvSpPr>
            <a:spLocks noGrp="1"/>
          </p:cNvSpPr>
          <p:nvPr>
            <p:ph type="sldNum" sz="quarter" idx="12"/>
          </p:nvPr>
        </p:nvSpPr>
        <p:spPr/>
        <p:txBody>
          <a:bodyPr/>
          <a:lstStyle>
            <a:extLst/>
          </a:lstStyle>
          <a:p>
            <a:fld id="{484FD59D-33F1-4A76-843D-E67207CAFE54}" type="slidenum">
              <a:rPr lang="tr-TR" smtClean="0"/>
              <a:pPr/>
              <a:t>‹#›</a:t>
            </a:fld>
            <a:endParaRPr lang="tr-TR" dirty="0"/>
          </a:p>
        </p:txBody>
      </p:sp>
    </p:spTree>
  </p:cSld>
  <p:clrMapOvr>
    <a:masterClrMapping/>
  </p:clrMapOvr>
  <p:transition spd="med">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4 Dikdörtgen"/>
          <p:cNvSpPr/>
          <p:nvPr/>
        </p:nvSpPr>
        <p:spPr>
          <a:xfrm>
            <a:off x="1353312" y="0"/>
            <a:ext cx="10838688"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Veri Yer Tutucusu"/>
          <p:cNvSpPr>
            <a:spLocks noGrp="1"/>
          </p:cNvSpPr>
          <p:nvPr>
            <p:ph type="dt" sz="half" idx="10"/>
          </p:nvPr>
        </p:nvSpPr>
        <p:spPr/>
        <p:txBody>
          <a:bodyPr/>
          <a:lstStyle>
            <a:extLst/>
          </a:lstStyle>
          <a:p>
            <a:fld id="{8C70FE93-8C9D-445F-8DF8-8B1CC97CC7C0}" type="datetime1">
              <a:rPr lang="tr-TR" smtClean="0"/>
              <a:pPr/>
              <a:t>07.05.2017</a:t>
            </a:fld>
            <a:endParaRPr lang="tr-TR" dirty="0"/>
          </a:p>
        </p:txBody>
      </p:sp>
      <p:sp>
        <p:nvSpPr>
          <p:cNvPr id="3" name="2 Altbilgi Yer Tutucusu"/>
          <p:cNvSpPr>
            <a:spLocks noGrp="1"/>
          </p:cNvSpPr>
          <p:nvPr>
            <p:ph type="ftr" sz="quarter" idx="11"/>
          </p:nvPr>
        </p:nvSpPr>
        <p:spPr/>
        <p:txBody>
          <a:bodyPr/>
          <a:lstStyle>
            <a:extLst/>
          </a:lstStyle>
          <a:p>
            <a:endParaRPr lang="tr-TR" dirty="0"/>
          </a:p>
        </p:txBody>
      </p:sp>
      <p:sp>
        <p:nvSpPr>
          <p:cNvPr id="4" name="3 Slayt Numarası Yer Tutucusu"/>
          <p:cNvSpPr>
            <a:spLocks noGrp="1"/>
          </p:cNvSpPr>
          <p:nvPr>
            <p:ph type="sldNum" sz="quarter" idx="12"/>
          </p:nvPr>
        </p:nvSpPr>
        <p:spPr/>
        <p:txBody>
          <a:bodyPr/>
          <a:lstStyle>
            <a:extLst/>
          </a:lstStyle>
          <a:p>
            <a:fld id="{484FD59D-33F1-4A76-843D-E67207CAFE54}" type="slidenum">
              <a:rPr lang="tr-TR" smtClean="0"/>
              <a:pPr/>
              <a:t>‹#›</a:t>
            </a:fld>
            <a:endParaRPr lang="tr-TR" dirty="0"/>
          </a:p>
        </p:txBody>
      </p:sp>
      <p:sp>
        <p:nvSpPr>
          <p:cNvPr id="6" name="5 Dikdörtgen"/>
          <p:cNvSpPr/>
          <p:nvPr/>
        </p:nvSpPr>
        <p:spPr bwMode="invGray">
          <a:xfrm>
            <a:off x="1353312" y="-54"/>
            <a:ext cx="97536"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transition spd="med">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16778"/>
            <a:ext cx="5080000" cy="1162050"/>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09600" y="1406964"/>
            <a:ext cx="508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609600" y="2133601"/>
            <a:ext cx="108712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10A4EF1E-763C-49B4-B17B-F97011BFC2C2}" type="datetime1">
              <a:rPr lang="tr-TR" smtClean="0"/>
              <a:pPr/>
              <a:t>07.05.2017</a:t>
            </a:fld>
            <a:endParaRPr lang="tr-TR" dirty="0"/>
          </a:p>
        </p:txBody>
      </p:sp>
      <p:sp>
        <p:nvSpPr>
          <p:cNvPr id="6" name="5 Altbilgi Yer Tutucusu"/>
          <p:cNvSpPr>
            <a:spLocks noGrp="1"/>
          </p:cNvSpPr>
          <p:nvPr>
            <p:ph type="ftr" sz="quarter" idx="11"/>
          </p:nvPr>
        </p:nvSpPr>
        <p:spPr/>
        <p:txBody>
          <a:bodyPr/>
          <a:lstStyle>
            <a:extLst/>
          </a:lstStyle>
          <a:p>
            <a:endParaRPr lang="tr-TR" dirty="0"/>
          </a:p>
        </p:txBody>
      </p:sp>
      <p:sp>
        <p:nvSpPr>
          <p:cNvPr id="7" name="6 Slayt Numarası Yer Tutucusu"/>
          <p:cNvSpPr>
            <a:spLocks noGrp="1"/>
          </p:cNvSpPr>
          <p:nvPr>
            <p:ph type="sldNum" sz="quarter" idx="12"/>
          </p:nvPr>
        </p:nvSpPr>
        <p:spPr/>
        <p:txBody>
          <a:bodyPr/>
          <a:lstStyle>
            <a:extLst/>
          </a:lstStyle>
          <a:p>
            <a:fld id="{484FD59D-33F1-4A76-843D-E67207CAFE54}" type="slidenum">
              <a:rPr lang="tr-TR" smtClean="0"/>
              <a:pPr/>
              <a:t>‹#›</a:t>
            </a:fld>
            <a:endParaRPr lang="tr-TR" dirty="0"/>
          </a:p>
        </p:txBody>
      </p:sp>
    </p:spTree>
  </p:cSld>
  <p:clrMapOvr>
    <a:masterClrMapping/>
  </p:clrMapOvr>
  <p:transition spd="med">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7849195" y="1066800"/>
            <a:ext cx="3657600" cy="19812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extLst/>
          </a:lstStyle>
          <a:p>
            <a:fld id="{F0800FDC-A43D-4B5A-B091-F5339D0144BE}" type="datetime1">
              <a:rPr lang="tr-TR" smtClean="0"/>
              <a:pPr/>
              <a:t>07.05.2017</a:t>
            </a:fld>
            <a:endParaRPr lang="tr-TR" dirty="0"/>
          </a:p>
        </p:txBody>
      </p:sp>
      <p:sp>
        <p:nvSpPr>
          <p:cNvPr id="6" name="5 Altbilgi Yer Tutucusu"/>
          <p:cNvSpPr>
            <a:spLocks noGrp="1"/>
          </p:cNvSpPr>
          <p:nvPr>
            <p:ph type="ftr" sz="quarter" idx="11"/>
          </p:nvPr>
        </p:nvSpPr>
        <p:spPr/>
        <p:txBody>
          <a:bodyPr/>
          <a:lstStyle>
            <a:extLst/>
          </a:lstStyle>
          <a:p>
            <a:endParaRPr lang="tr-TR" dirty="0"/>
          </a:p>
        </p:txBody>
      </p:sp>
      <p:sp>
        <p:nvSpPr>
          <p:cNvPr id="7" name="6 Slayt Numarası Yer Tutucusu"/>
          <p:cNvSpPr>
            <a:spLocks noGrp="1"/>
          </p:cNvSpPr>
          <p:nvPr>
            <p:ph type="sldNum" sz="quarter" idx="12"/>
          </p:nvPr>
        </p:nvSpPr>
        <p:spPr/>
        <p:txBody>
          <a:bodyPr/>
          <a:lstStyle>
            <a:extLst/>
          </a:lstStyle>
          <a:p>
            <a:fld id="{484FD59D-33F1-4A76-843D-E67207CAFE54}" type="slidenum">
              <a:rPr lang="tr-TR" smtClean="0"/>
              <a:pPr/>
              <a:t>‹#›</a:t>
            </a:fld>
            <a:endParaRPr lang="tr-TR" dirty="0"/>
          </a:p>
        </p:txBody>
      </p:sp>
      <p:sp>
        <p:nvSpPr>
          <p:cNvPr id="8" name="7 Dikdörtgen"/>
          <p:cNvSpPr/>
          <p:nvPr/>
        </p:nvSpPr>
        <p:spPr>
          <a:xfrm>
            <a:off x="1016000" y="1066800"/>
            <a:ext cx="6096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Resim Yer Tutucusu"/>
          <p:cNvSpPr>
            <a:spLocks noGrp="1"/>
          </p:cNvSpPr>
          <p:nvPr>
            <p:ph type="pic" idx="1"/>
          </p:nvPr>
        </p:nvSpPr>
        <p:spPr>
          <a:xfrm>
            <a:off x="1117600" y="1143004"/>
            <a:ext cx="58928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smtClean="0"/>
              <a:t>Resim eklemek için simgeyi tıklatın</a:t>
            </a:r>
            <a:endParaRPr kumimoji="0" lang="en-US" dirty="0"/>
          </a:p>
        </p:txBody>
      </p:sp>
      <p:sp>
        <p:nvSpPr>
          <p:cNvPr id="9" name="8 Akış Çizelgesi: İşlem"/>
          <p:cNvSpPr/>
          <p:nvPr/>
        </p:nvSpPr>
        <p:spPr>
          <a:xfrm rot="19468671">
            <a:off x="528967" y="954341"/>
            <a:ext cx="9144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Akış Çizelgesi: İşlem"/>
          <p:cNvSpPr/>
          <p:nvPr/>
        </p:nvSpPr>
        <p:spPr>
          <a:xfrm rot="2103354" flipH="1">
            <a:off x="6671556" y="936786"/>
            <a:ext cx="865632"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Metin Yer Tutucusu"/>
          <p:cNvSpPr>
            <a:spLocks noGrp="1"/>
          </p:cNvSpPr>
          <p:nvPr>
            <p:ph type="body" sz="half" idx="2"/>
          </p:nvPr>
        </p:nvSpPr>
        <p:spPr>
          <a:xfrm>
            <a:off x="1117600" y="4800600"/>
            <a:ext cx="58928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transition spd="med">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Pasta"/>
          <p:cNvSpPr/>
          <p:nvPr/>
        </p:nvSpPr>
        <p:spPr>
          <a:xfrm>
            <a:off x="-1087902" y="-815922"/>
            <a:ext cx="2185183"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Oval"/>
          <p:cNvSpPr/>
          <p:nvPr/>
        </p:nvSpPr>
        <p:spPr>
          <a:xfrm>
            <a:off x="225089" y="21103"/>
            <a:ext cx="2269588"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Halka"/>
          <p:cNvSpPr/>
          <p:nvPr/>
        </p:nvSpPr>
        <p:spPr>
          <a:xfrm rot="2315675">
            <a:off x="243842" y="1055077"/>
            <a:ext cx="1500956"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Dikdörtgen"/>
          <p:cNvSpPr/>
          <p:nvPr/>
        </p:nvSpPr>
        <p:spPr>
          <a:xfrm>
            <a:off x="1350498" y="-54"/>
            <a:ext cx="10841503"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Başlık Yer Tutucusu"/>
          <p:cNvSpPr>
            <a:spLocks noGrp="1"/>
          </p:cNvSpPr>
          <p:nvPr>
            <p:ph type="title"/>
          </p:nvPr>
        </p:nvSpPr>
        <p:spPr>
          <a:xfrm>
            <a:off x="1914144" y="274638"/>
            <a:ext cx="9997440" cy="1143000"/>
          </a:xfrm>
          <a:prstGeom prst="rect">
            <a:avLst/>
          </a:prstGeom>
        </p:spPr>
        <p:txBody>
          <a:bodyPr anchor="ctr">
            <a:normAutofit/>
          </a:bodyPr>
          <a:lstStyle>
            <a:extLst/>
          </a:lstStyle>
          <a:p>
            <a:r>
              <a:rPr kumimoji="0" lang="tr-TR" smtClean="0"/>
              <a:t>Asıl başlık stili için tıklatın</a:t>
            </a:r>
            <a:endParaRPr kumimoji="0" lang="en-US"/>
          </a:p>
        </p:txBody>
      </p:sp>
      <p:sp>
        <p:nvSpPr>
          <p:cNvPr id="9" name="8 Metin Yer Tutucusu"/>
          <p:cNvSpPr>
            <a:spLocks noGrp="1"/>
          </p:cNvSpPr>
          <p:nvPr>
            <p:ph type="body" idx="1"/>
          </p:nvPr>
        </p:nvSpPr>
        <p:spPr>
          <a:xfrm>
            <a:off x="1914144" y="1447800"/>
            <a:ext cx="9997440" cy="480060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23 Veri Yer Tutucusu"/>
          <p:cNvSpPr>
            <a:spLocks noGrp="1"/>
          </p:cNvSpPr>
          <p:nvPr>
            <p:ph type="dt" sz="half" idx="2"/>
          </p:nvPr>
        </p:nvSpPr>
        <p:spPr>
          <a:xfrm>
            <a:off x="4775200" y="6305550"/>
            <a:ext cx="28448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EAB6F22D-34FA-43A4-B48A-40A230D6062C}" type="datetime1">
              <a:rPr lang="tr-TR" smtClean="0"/>
              <a:pPr/>
              <a:t>07.05.2017</a:t>
            </a:fld>
            <a:endParaRPr lang="tr-TR" dirty="0"/>
          </a:p>
        </p:txBody>
      </p:sp>
      <p:sp>
        <p:nvSpPr>
          <p:cNvPr id="10" name="9 Altbilgi Yer Tutucusu"/>
          <p:cNvSpPr>
            <a:spLocks noGrp="1"/>
          </p:cNvSpPr>
          <p:nvPr>
            <p:ph type="ftr" sz="quarter" idx="3"/>
          </p:nvPr>
        </p:nvSpPr>
        <p:spPr>
          <a:xfrm>
            <a:off x="7620000" y="6305550"/>
            <a:ext cx="38608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tr-TR" dirty="0"/>
          </a:p>
        </p:txBody>
      </p:sp>
      <p:sp>
        <p:nvSpPr>
          <p:cNvPr id="22" name="21 Slayt Numarası Yer Tutucusu"/>
          <p:cNvSpPr>
            <a:spLocks noGrp="1"/>
          </p:cNvSpPr>
          <p:nvPr>
            <p:ph type="sldNum" sz="quarter" idx="4"/>
          </p:nvPr>
        </p:nvSpPr>
        <p:spPr>
          <a:xfrm>
            <a:off x="11484864" y="6305550"/>
            <a:ext cx="6096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484FD59D-33F1-4A76-843D-E67207CAFE54}" type="slidenum">
              <a:rPr lang="tr-TR" smtClean="0"/>
              <a:pPr/>
              <a:t>‹#›</a:t>
            </a:fld>
            <a:endParaRPr lang="tr-TR" dirty="0"/>
          </a:p>
        </p:txBody>
      </p:sp>
      <p:sp>
        <p:nvSpPr>
          <p:cNvPr id="15" name="14 Dikdörtgen"/>
          <p:cNvSpPr/>
          <p:nvPr/>
        </p:nvSpPr>
        <p:spPr bwMode="invGray">
          <a:xfrm>
            <a:off x="1353312" y="-54"/>
            <a:ext cx="97536"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grpSp>
        <p:nvGrpSpPr>
          <p:cNvPr id="13" name="Grup 62"/>
          <p:cNvGrpSpPr/>
          <p:nvPr userDrawn="1"/>
        </p:nvGrpSpPr>
        <p:grpSpPr>
          <a:xfrm>
            <a:off x="11123612" y="4051301"/>
            <a:ext cx="965215" cy="2807461"/>
            <a:chOff x="11123612" y="4051301"/>
            <a:chExt cx="965215" cy="2807461"/>
          </a:xfrm>
        </p:grpSpPr>
        <p:sp>
          <p:nvSpPr>
            <p:cNvPr id="14" name="Serbest Form 44"/>
            <p:cNvSpPr>
              <a:spLocks/>
            </p:cNvSpPr>
            <p:nvPr userDrawn="1"/>
          </p:nvSpPr>
          <p:spPr bwMode="auto">
            <a:xfrm flipH="1">
              <a:off x="11669712" y="6858762"/>
              <a:ext cx="15875" cy="0"/>
            </a:xfrm>
            <a:custGeom>
              <a:avLst/>
              <a:gdLst>
                <a:gd name="T0" fmla="*/ 0 w 10"/>
                <a:gd name="T1" fmla="*/ 10 w 10"/>
                <a:gd name="T2" fmla="*/ 0 w 10"/>
              </a:gdLst>
              <a:ahLst/>
              <a:cxnLst>
                <a:cxn ang="0">
                  <a:pos x="T0" y="0"/>
                </a:cxn>
                <a:cxn ang="0">
                  <a:pos x="T1" y="0"/>
                </a:cxn>
                <a:cxn ang="0">
                  <a:pos x="T2" y="0"/>
                </a:cxn>
              </a:cxnLst>
              <a:rect l="0" t="0" r="r" b="b"/>
              <a:pathLst>
                <a:path w="10">
                  <a:moveTo>
                    <a:pt x="0" y="0"/>
                  </a:moveTo>
                  <a:lnTo>
                    <a:pt x="10" y="0"/>
                  </a:lnTo>
                  <a:lnTo>
                    <a:pt x="0" y="0"/>
                  </a:lnTo>
                  <a:close/>
                </a:path>
              </a:pathLst>
            </a:custGeom>
            <a:solidFill>
              <a:srgbClr val="00A99D"/>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r-TR" dirty="0"/>
            </a:p>
          </p:txBody>
        </p:sp>
        <p:sp>
          <p:nvSpPr>
            <p:cNvPr id="16" name="Satır 45"/>
            <p:cNvSpPr>
              <a:spLocks noChangeShapeType="1"/>
            </p:cNvSpPr>
            <p:nvPr userDrawn="1"/>
          </p:nvSpPr>
          <p:spPr bwMode="auto">
            <a:xfrm flipH="1">
              <a:off x="11669712" y="6858762"/>
              <a:ext cx="15875" cy="0"/>
            </a:xfrm>
            <a:prstGeom prst="line">
              <a:avLst/>
            </a:prstGeom>
            <a:noFill/>
            <a:ln>
              <a:noFill/>
            </a:ln>
            <a:extLst>
              <a:ext uri="{909E8E84-426E-40DD-AFC4-6F175D3DCCD1}">
                <a14:hiddenFill xmlns:a14="http://schemas.microsoft.com/office/drawing/2010/main" xmlns="">
                  <a:noFill/>
                </a14:hiddenFill>
              </a:ex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r-TR" dirty="0"/>
            </a:p>
          </p:txBody>
        </p:sp>
        <p:sp>
          <p:nvSpPr>
            <p:cNvPr id="17" name="Serbest Form 46"/>
            <p:cNvSpPr>
              <a:spLocks/>
            </p:cNvSpPr>
            <p:nvPr userDrawn="1"/>
          </p:nvSpPr>
          <p:spPr bwMode="auto">
            <a:xfrm flipH="1">
              <a:off x="11647487" y="5031550"/>
              <a:ext cx="90488" cy="1827212"/>
            </a:xfrm>
            <a:custGeom>
              <a:avLst/>
              <a:gdLst>
                <a:gd name="T0" fmla="*/ 18 w 24"/>
                <a:gd name="T1" fmla="*/ 485 h 485"/>
                <a:gd name="T2" fmla="*/ 24 w 24"/>
                <a:gd name="T3" fmla="*/ 0 h 485"/>
                <a:gd name="T4" fmla="*/ 20 w 24"/>
                <a:gd name="T5" fmla="*/ 0 h 485"/>
                <a:gd name="T6" fmla="*/ 14 w 24"/>
                <a:gd name="T7" fmla="*/ 485 h 485"/>
              </a:gdLst>
              <a:ahLst/>
              <a:cxnLst>
                <a:cxn ang="0">
                  <a:pos x="T0" y="T1"/>
                </a:cxn>
                <a:cxn ang="0">
                  <a:pos x="T2" y="T3"/>
                </a:cxn>
                <a:cxn ang="0">
                  <a:pos x="T4" y="T5"/>
                </a:cxn>
                <a:cxn ang="0">
                  <a:pos x="T6" y="T7"/>
                </a:cxn>
              </a:cxnLst>
              <a:rect l="0" t="0" r="r" b="b"/>
              <a:pathLst>
                <a:path w="24" h="485">
                  <a:moveTo>
                    <a:pt x="18" y="485"/>
                  </a:moveTo>
                  <a:cubicBezTo>
                    <a:pt x="12" y="372"/>
                    <a:pt x="3" y="131"/>
                    <a:pt x="24" y="0"/>
                  </a:cubicBezTo>
                  <a:cubicBezTo>
                    <a:pt x="20" y="0"/>
                    <a:pt x="20" y="0"/>
                    <a:pt x="20" y="0"/>
                  </a:cubicBezTo>
                  <a:cubicBezTo>
                    <a:pt x="0" y="130"/>
                    <a:pt x="9" y="372"/>
                    <a:pt x="14" y="485"/>
                  </a:cubicBezTo>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tr-TR" dirty="0"/>
            </a:p>
          </p:txBody>
        </p:sp>
        <p:sp>
          <p:nvSpPr>
            <p:cNvPr id="18" name="Serbest Form 47"/>
            <p:cNvSpPr>
              <a:spLocks/>
            </p:cNvSpPr>
            <p:nvPr userDrawn="1"/>
          </p:nvSpPr>
          <p:spPr bwMode="auto">
            <a:xfrm flipH="1">
              <a:off x="11123612" y="4545775"/>
              <a:ext cx="787400" cy="577850"/>
            </a:xfrm>
            <a:custGeom>
              <a:avLst/>
              <a:gdLst>
                <a:gd name="T0" fmla="*/ 36 w 174"/>
                <a:gd name="T1" fmla="*/ 3 h 129"/>
                <a:gd name="T2" fmla="*/ 81 w 174"/>
                <a:gd name="T3" fmla="*/ 30 h 129"/>
                <a:gd name="T4" fmla="*/ 130 w 174"/>
                <a:gd name="T5" fmla="*/ 32 h 129"/>
                <a:gd name="T6" fmla="*/ 55 w 174"/>
                <a:gd name="T7" fmla="*/ 120 h 129"/>
                <a:gd name="T8" fmla="*/ 6 w 174"/>
                <a:gd name="T9" fmla="*/ 66 h 129"/>
                <a:gd name="T10" fmla="*/ 36 w 174"/>
                <a:gd name="T11" fmla="*/ 3 h 129"/>
              </a:gdLst>
              <a:ahLst/>
              <a:cxnLst>
                <a:cxn ang="0">
                  <a:pos x="T0" y="T1"/>
                </a:cxn>
                <a:cxn ang="0">
                  <a:pos x="T2" y="T3"/>
                </a:cxn>
                <a:cxn ang="0">
                  <a:pos x="T4" y="T5"/>
                </a:cxn>
                <a:cxn ang="0">
                  <a:pos x="T6" y="T7"/>
                </a:cxn>
                <a:cxn ang="0">
                  <a:pos x="T8" y="T9"/>
                </a:cxn>
                <a:cxn ang="0">
                  <a:pos x="T10" y="T11"/>
                </a:cxn>
              </a:cxnLst>
              <a:rect l="0" t="0" r="r" b="b"/>
              <a:pathLst>
                <a:path w="174" h="129">
                  <a:moveTo>
                    <a:pt x="36" y="3"/>
                  </a:moveTo>
                  <a:cubicBezTo>
                    <a:pt x="61" y="0"/>
                    <a:pt x="75" y="12"/>
                    <a:pt x="81" y="30"/>
                  </a:cubicBezTo>
                  <a:cubicBezTo>
                    <a:pt x="101" y="21"/>
                    <a:pt x="122" y="23"/>
                    <a:pt x="130" y="32"/>
                  </a:cubicBezTo>
                  <a:cubicBezTo>
                    <a:pt x="174" y="81"/>
                    <a:pt x="89" y="129"/>
                    <a:pt x="55" y="120"/>
                  </a:cubicBezTo>
                  <a:cubicBezTo>
                    <a:pt x="40" y="121"/>
                    <a:pt x="12" y="91"/>
                    <a:pt x="6" y="66"/>
                  </a:cubicBezTo>
                  <a:cubicBezTo>
                    <a:pt x="0" y="34"/>
                    <a:pt x="21" y="5"/>
                    <a:pt x="36" y="3"/>
                  </a:cubicBezTo>
                  <a:close/>
                </a:path>
              </a:pathLst>
            </a:custGeom>
            <a:solidFill>
              <a:schemeClr val="accent1">
                <a:lumMod val="60000"/>
                <a:lumOff val="40000"/>
              </a:schemeClr>
            </a:solidFill>
            <a:ln>
              <a:noFill/>
            </a:ln>
            <a:extLst/>
          </p:spPr>
          <p:txBody>
            <a:bodyPr vert="horz" wrap="square" lIns="91440" tIns="45720" rIns="91440" bIns="45720" numCol="1" anchor="t" anchorCtr="0" compatLnSpc="1">
              <a:prstTxWarp prst="textNoShape">
                <a:avLst/>
              </a:prstTxWarp>
            </a:bodyPr>
            <a:lstStyle/>
            <a:p>
              <a:endParaRPr lang="tr-TR" dirty="0"/>
            </a:p>
          </p:txBody>
        </p:sp>
        <p:sp>
          <p:nvSpPr>
            <p:cNvPr id="19" name="Serbest Form 48"/>
            <p:cNvSpPr>
              <a:spLocks/>
            </p:cNvSpPr>
            <p:nvPr userDrawn="1"/>
          </p:nvSpPr>
          <p:spPr bwMode="auto">
            <a:xfrm flipH="1">
              <a:off x="11226800" y="4707700"/>
              <a:ext cx="762000" cy="460375"/>
            </a:xfrm>
            <a:custGeom>
              <a:avLst/>
              <a:gdLst>
                <a:gd name="T0" fmla="*/ 4 w 200"/>
                <a:gd name="T1" fmla="*/ 25 h 122"/>
                <a:gd name="T2" fmla="*/ 77 w 200"/>
                <a:gd name="T3" fmla="*/ 97 h 122"/>
                <a:gd name="T4" fmla="*/ 83 w 200"/>
                <a:gd name="T5" fmla="*/ 55 h 122"/>
                <a:gd name="T6" fmla="*/ 112 w 200"/>
                <a:gd name="T7" fmla="*/ 2 h 122"/>
                <a:gd name="T8" fmla="*/ 94 w 200"/>
                <a:gd name="T9" fmla="*/ 101 h 122"/>
                <a:gd name="T10" fmla="*/ 131 w 200"/>
                <a:gd name="T11" fmla="*/ 78 h 122"/>
                <a:gd name="T12" fmla="*/ 191 w 200"/>
                <a:gd name="T13" fmla="*/ 67 h 122"/>
                <a:gd name="T14" fmla="*/ 83 w 200"/>
                <a:gd name="T15" fmla="*/ 115 h 122"/>
                <a:gd name="T16" fmla="*/ 81 w 200"/>
                <a:gd name="T17" fmla="*/ 116 h 122"/>
                <a:gd name="T18" fmla="*/ 79 w 200"/>
                <a:gd name="T19" fmla="*/ 114 h 122"/>
                <a:gd name="T20" fmla="*/ 32 w 200"/>
                <a:gd name="T21" fmla="*/ 79 h 122"/>
                <a:gd name="T22" fmla="*/ 4 w 200"/>
                <a:gd name="T23" fmla="*/ 25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0" h="122">
                  <a:moveTo>
                    <a:pt x="4" y="25"/>
                  </a:moveTo>
                  <a:cubicBezTo>
                    <a:pt x="19" y="12"/>
                    <a:pt x="62" y="67"/>
                    <a:pt x="77" y="97"/>
                  </a:cubicBezTo>
                  <a:cubicBezTo>
                    <a:pt x="78" y="84"/>
                    <a:pt x="79" y="68"/>
                    <a:pt x="83" y="55"/>
                  </a:cubicBezTo>
                  <a:cubicBezTo>
                    <a:pt x="91" y="23"/>
                    <a:pt x="106" y="0"/>
                    <a:pt x="112" y="2"/>
                  </a:cubicBezTo>
                  <a:cubicBezTo>
                    <a:pt x="130" y="7"/>
                    <a:pt x="110" y="70"/>
                    <a:pt x="94" y="101"/>
                  </a:cubicBezTo>
                  <a:cubicBezTo>
                    <a:pt x="104" y="93"/>
                    <a:pt x="118" y="84"/>
                    <a:pt x="131" y="78"/>
                  </a:cubicBezTo>
                  <a:cubicBezTo>
                    <a:pt x="161" y="64"/>
                    <a:pt x="189" y="62"/>
                    <a:pt x="191" y="67"/>
                  </a:cubicBezTo>
                  <a:cubicBezTo>
                    <a:pt x="200" y="90"/>
                    <a:pt x="97" y="122"/>
                    <a:pt x="83" y="115"/>
                  </a:cubicBezTo>
                  <a:cubicBezTo>
                    <a:pt x="82" y="116"/>
                    <a:pt x="82" y="116"/>
                    <a:pt x="81" y="116"/>
                  </a:cubicBezTo>
                  <a:cubicBezTo>
                    <a:pt x="80" y="116"/>
                    <a:pt x="80" y="115"/>
                    <a:pt x="79" y="114"/>
                  </a:cubicBezTo>
                  <a:cubicBezTo>
                    <a:pt x="71" y="112"/>
                    <a:pt x="47" y="95"/>
                    <a:pt x="32" y="79"/>
                  </a:cubicBezTo>
                  <a:cubicBezTo>
                    <a:pt x="10" y="54"/>
                    <a:pt x="0" y="29"/>
                    <a:pt x="4" y="25"/>
                  </a:cubicBezTo>
                  <a:close/>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tr-TR" dirty="0"/>
            </a:p>
          </p:txBody>
        </p:sp>
        <p:sp>
          <p:nvSpPr>
            <p:cNvPr id="20" name="Serbest Form 49"/>
            <p:cNvSpPr>
              <a:spLocks/>
            </p:cNvSpPr>
            <p:nvPr userDrawn="1"/>
          </p:nvSpPr>
          <p:spPr bwMode="auto">
            <a:xfrm flipH="1">
              <a:off x="11399837" y="6011037"/>
              <a:ext cx="604838" cy="466725"/>
            </a:xfrm>
            <a:custGeom>
              <a:avLst/>
              <a:gdLst>
                <a:gd name="T0" fmla="*/ 28 w 159"/>
                <a:gd name="T1" fmla="*/ 9 h 124"/>
                <a:gd name="T2" fmla="*/ 82 w 159"/>
                <a:gd name="T3" fmla="*/ 89 h 124"/>
                <a:gd name="T4" fmla="*/ 159 w 159"/>
                <a:gd name="T5" fmla="*/ 30 h 124"/>
                <a:gd name="T6" fmla="*/ 79 w 159"/>
                <a:gd name="T7" fmla="*/ 107 h 124"/>
                <a:gd name="T8" fmla="*/ 78 w 159"/>
                <a:gd name="T9" fmla="*/ 109 h 124"/>
                <a:gd name="T10" fmla="*/ 28 w 159"/>
                <a:gd name="T11" fmla="*/ 9 h 124"/>
              </a:gdLst>
              <a:ahLst/>
              <a:cxnLst>
                <a:cxn ang="0">
                  <a:pos x="T0" y="T1"/>
                </a:cxn>
                <a:cxn ang="0">
                  <a:pos x="T2" y="T3"/>
                </a:cxn>
                <a:cxn ang="0">
                  <a:pos x="T4" y="T5"/>
                </a:cxn>
                <a:cxn ang="0">
                  <a:pos x="T6" y="T7"/>
                </a:cxn>
                <a:cxn ang="0">
                  <a:pos x="T8" y="T9"/>
                </a:cxn>
                <a:cxn ang="0">
                  <a:pos x="T10" y="T11"/>
                </a:cxn>
              </a:cxnLst>
              <a:rect l="0" t="0" r="r" b="b"/>
              <a:pathLst>
                <a:path w="159" h="124">
                  <a:moveTo>
                    <a:pt x="28" y="9"/>
                  </a:moveTo>
                  <a:cubicBezTo>
                    <a:pt x="49" y="16"/>
                    <a:pt x="79" y="60"/>
                    <a:pt x="82" y="89"/>
                  </a:cubicBezTo>
                  <a:cubicBezTo>
                    <a:pt x="102" y="59"/>
                    <a:pt x="159" y="8"/>
                    <a:pt x="159" y="30"/>
                  </a:cubicBezTo>
                  <a:cubicBezTo>
                    <a:pt x="158" y="59"/>
                    <a:pt x="105" y="116"/>
                    <a:pt x="79" y="107"/>
                  </a:cubicBezTo>
                  <a:cubicBezTo>
                    <a:pt x="78" y="108"/>
                    <a:pt x="78" y="108"/>
                    <a:pt x="78" y="109"/>
                  </a:cubicBezTo>
                  <a:cubicBezTo>
                    <a:pt x="65" y="124"/>
                    <a:pt x="0" y="0"/>
                    <a:pt x="28" y="9"/>
                  </a:cubicBezTo>
                  <a:close/>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tr-TR" dirty="0"/>
            </a:p>
          </p:txBody>
        </p:sp>
        <p:sp>
          <p:nvSpPr>
            <p:cNvPr id="21" name="Serbest Form 10"/>
            <p:cNvSpPr>
              <a:spLocks/>
            </p:cNvSpPr>
            <p:nvPr userDrawn="1"/>
          </p:nvSpPr>
          <p:spPr bwMode="auto">
            <a:xfrm flipH="1">
              <a:off x="11902162" y="4590615"/>
              <a:ext cx="88900" cy="76200"/>
            </a:xfrm>
            <a:custGeom>
              <a:avLst/>
              <a:gdLst>
                <a:gd name="T0" fmla="*/ 16 w 36"/>
                <a:gd name="T1" fmla="*/ 0 h 31"/>
                <a:gd name="T2" fmla="*/ 6 w 36"/>
                <a:gd name="T3" fmla="*/ 4 h 31"/>
                <a:gd name="T4" fmla="*/ 8 w 36"/>
                <a:gd name="T5" fmla="*/ 26 h 31"/>
                <a:gd name="T6" fmla="*/ 20 w 36"/>
                <a:gd name="T7" fmla="*/ 31 h 31"/>
                <a:gd name="T8" fmla="*/ 30 w 36"/>
                <a:gd name="T9" fmla="*/ 27 h 31"/>
                <a:gd name="T10" fmla="*/ 28 w 36"/>
                <a:gd name="T11" fmla="*/ 5 h 31"/>
                <a:gd name="T12" fmla="*/ 16 w 36"/>
                <a:gd name="T13" fmla="*/ 0 h 31"/>
              </a:gdLst>
              <a:ahLst/>
              <a:cxnLst>
                <a:cxn ang="0">
                  <a:pos x="T0" y="T1"/>
                </a:cxn>
                <a:cxn ang="0">
                  <a:pos x="T2" y="T3"/>
                </a:cxn>
                <a:cxn ang="0">
                  <a:pos x="T4" y="T5"/>
                </a:cxn>
                <a:cxn ang="0">
                  <a:pos x="T6" y="T7"/>
                </a:cxn>
                <a:cxn ang="0">
                  <a:pos x="T8" y="T9"/>
                </a:cxn>
                <a:cxn ang="0">
                  <a:pos x="T10" y="T11"/>
                </a:cxn>
                <a:cxn ang="0">
                  <a:pos x="T12" y="T13"/>
                </a:cxn>
              </a:cxnLst>
              <a:rect l="0" t="0" r="r" b="b"/>
              <a:pathLst>
                <a:path w="36" h="31">
                  <a:moveTo>
                    <a:pt x="16" y="0"/>
                  </a:moveTo>
                  <a:cubicBezTo>
                    <a:pt x="12" y="0"/>
                    <a:pt x="9" y="1"/>
                    <a:pt x="6" y="4"/>
                  </a:cubicBezTo>
                  <a:cubicBezTo>
                    <a:pt x="0" y="9"/>
                    <a:pt x="1" y="19"/>
                    <a:pt x="8" y="26"/>
                  </a:cubicBezTo>
                  <a:cubicBezTo>
                    <a:pt x="11" y="29"/>
                    <a:pt x="16" y="31"/>
                    <a:pt x="20" y="31"/>
                  </a:cubicBezTo>
                  <a:cubicBezTo>
                    <a:pt x="24" y="31"/>
                    <a:pt x="27" y="30"/>
                    <a:pt x="30" y="27"/>
                  </a:cubicBezTo>
                  <a:cubicBezTo>
                    <a:pt x="36" y="21"/>
                    <a:pt x="35" y="11"/>
                    <a:pt x="28" y="5"/>
                  </a:cubicBezTo>
                  <a:cubicBezTo>
                    <a:pt x="25" y="1"/>
                    <a:pt x="20" y="0"/>
                    <a:pt x="16" y="0"/>
                  </a:cubicBezTo>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tr-TR" dirty="0"/>
            </a:p>
          </p:txBody>
        </p:sp>
        <p:sp>
          <p:nvSpPr>
            <p:cNvPr id="23" name="Serbest Form 16"/>
            <p:cNvSpPr>
              <a:spLocks/>
            </p:cNvSpPr>
            <p:nvPr userDrawn="1"/>
          </p:nvSpPr>
          <p:spPr bwMode="auto">
            <a:xfrm flipH="1">
              <a:off x="11963414" y="4051301"/>
              <a:ext cx="125413" cy="125412"/>
            </a:xfrm>
            <a:custGeom>
              <a:avLst/>
              <a:gdLst>
                <a:gd name="T0" fmla="*/ 51 w 51"/>
                <a:gd name="T1" fmla="*/ 25 h 51"/>
                <a:gd name="T2" fmla="*/ 42 w 51"/>
                <a:gd name="T3" fmla="*/ 20 h 51"/>
                <a:gd name="T4" fmla="*/ 46 w 51"/>
                <a:gd name="T5" fmla="*/ 11 h 51"/>
                <a:gd name="T6" fmla="*/ 39 w 51"/>
                <a:gd name="T7" fmla="*/ 11 h 51"/>
                <a:gd name="T8" fmla="*/ 38 w 51"/>
                <a:gd name="T9" fmla="*/ 4 h 51"/>
                <a:gd name="T10" fmla="*/ 32 w 51"/>
                <a:gd name="T11" fmla="*/ 7 h 51"/>
                <a:gd name="T12" fmla="*/ 28 w 51"/>
                <a:gd name="T13" fmla="*/ 0 h 51"/>
                <a:gd name="T14" fmla="*/ 23 w 51"/>
                <a:gd name="T15" fmla="*/ 5 h 51"/>
                <a:gd name="T16" fmla="*/ 18 w 51"/>
                <a:gd name="T17" fmla="*/ 1 h 51"/>
                <a:gd name="T18" fmla="*/ 16 w 51"/>
                <a:gd name="T19" fmla="*/ 9 h 51"/>
                <a:gd name="T20" fmla="*/ 8 w 51"/>
                <a:gd name="T21" fmla="*/ 7 h 51"/>
                <a:gd name="T22" fmla="*/ 10 w 51"/>
                <a:gd name="T23" fmla="*/ 16 h 51"/>
                <a:gd name="T24" fmla="*/ 1 w 51"/>
                <a:gd name="T25" fmla="*/ 18 h 51"/>
                <a:gd name="T26" fmla="*/ 4 w 51"/>
                <a:gd name="T27" fmla="*/ 22 h 51"/>
                <a:gd name="T28" fmla="*/ 0 w 51"/>
                <a:gd name="T29" fmla="*/ 26 h 51"/>
                <a:gd name="T30" fmla="*/ 9 w 51"/>
                <a:gd name="T31" fmla="*/ 31 h 51"/>
                <a:gd name="T32" fmla="*/ 4 w 51"/>
                <a:gd name="T33" fmla="*/ 40 h 51"/>
                <a:gd name="T34" fmla="*/ 12 w 51"/>
                <a:gd name="T35" fmla="*/ 40 h 51"/>
                <a:gd name="T36" fmla="*/ 12 w 51"/>
                <a:gd name="T37" fmla="*/ 47 h 51"/>
                <a:gd name="T38" fmla="*/ 19 w 51"/>
                <a:gd name="T39" fmla="*/ 44 h 51"/>
                <a:gd name="T40" fmla="*/ 22 w 51"/>
                <a:gd name="T41" fmla="*/ 51 h 51"/>
                <a:gd name="T42" fmla="*/ 27 w 51"/>
                <a:gd name="T43" fmla="*/ 46 h 51"/>
                <a:gd name="T44" fmla="*/ 32 w 51"/>
                <a:gd name="T45" fmla="*/ 50 h 51"/>
                <a:gd name="T46" fmla="*/ 35 w 51"/>
                <a:gd name="T47" fmla="*/ 42 h 51"/>
                <a:gd name="T48" fmla="*/ 43 w 51"/>
                <a:gd name="T49" fmla="*/ 44 h 51"/>
                <a:gd name="T50" fmla="*/ 41 w 51"/>
                <a:gd name="T51" fmla="*/ 36 h 51"/>
                <a:gd name="T52" fmla="*/ 49 w 51"/>
                <a:gd name="T53" fmla="*/ 34 h 51"/>
                <a:gd name="T54" fmla="*/ 46 w 51"/>
                <a:gd name="T55" fmla="*/ 29 h 51"/>
                <a:gd name="T56" fmla="*/ 51 w 51"/>
                <a:gd name="T57" fmla="*/ 25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1" h="51">
                  <a:moveTo>
                    <a:pt x="51" y="25"/>
                  </a:moveTo>
                  <a:cubicBezTo>
                    <a:pt x="51" y="23"/>
                    <a:pt x="47" y="21"/>
                    <a:pt x="42" y="20"/>
                  </a:cubicBezTo>
                  <a:cubicBezTo>
                    <a:pt x="45" y="16"/>
                    <a:pt x="47" y="13"/>
                    <a:pt x="46" y="11"/>
                  </a:cubicBezTo>
                  <a:cubicBezTo>
                    <a:pt x="45" y="10"/>
                    <a:pt x="42" y="10"/>
                    <a:pt x="39" y="11"/>
                  </a:cubicBezTo>
                  <a:cubicBezTo>
                    <a:pt x="40" y="7"/>
                    <a:pt x="40" y="5"/>
                    <a:pt x="38" y="4"/>
                  </a:cubicBezTo>
                  <a:cubicBezTo>
                    <a:pt x="37" y="3"/>
                    <a:pt x="34" y="4"/>
                    <a:pt x="32" y="7"/>
                  </a:cubicBezTo>
                  <a:cubicBezTo>
                    <a:pt x="31" y="3"/>
                    <a:pt x="30" y="1"/>
                    <a:pt x="28" y="0"/>
                  </a:cubicBezTo>
                  <a:cubicBezTo>
                    <a:pt x="26" y="0"/>
                    <a:pt x="25" y="2"/>
                    <a:pt x="23" y="5"/>
                  </a:cubicBezTo>
                  <a:cubicBezTo>
                    <a:pt x="21" y="2"/>
                    <a:pt x="20" y="1"/>
                    <a:pt x="18" y="1"/>
                  </a:cubicBezTo>
                  <a:cubicBezTo>
                    <a:pt x="16" y="2"/>
                    <a:pt x="16" y="5"/>
                    <a:pt x="16" y="9"/>
                  </a:cubicBezTo>
                  <a:cubicBezTo>
                    <a:pt x="12" y="7"/>
                    <a:pt x="9" y="6"/>
                    <a:pt x="8" y="7"/>
                  </a:cubicBezTo>
                  <a:cubicBezTo>
                    <a:pt x="7" y="8"/>
                    <a:pt x="7" y="12"/>
                    <a:pt x="10" y="16"/>
                  </a:cubicBezTo>
                  <a:cubicBezTo>
                    <a:pt x="5" y="15"/>
                    <a:pt x="2" y="16"/>
                    <a:pt x="1" y="18"/>
                  </a:cubicBezTo>
                  <a:cubicBezTo>
                    <a:pt x="1" y="19"/>
                    <a:pt x="2" y="21"/>
                    <a:pt x="4" y="22"/>
                  </a:cubicBezTo>
                  <a:cubicBezTo>
                    <a:pt x="1" y="24"/>
                    <a:pt x="0" y="25"/>
                    <a:pt x="0" y="26"/>
                  </a:cubicBezTo>
                  <a:cubicBezTo>
                    <a:pt x="0" y="28"/>
                    <a:pt x="3" y="30"/>
                    <a:pt x="9" y="31"/>
                  </a:cubicBezTo>
                  <a:cubicBezTo>
                    <a:pt x="5" y="35"/>
                    <a:pt x="3" y="38"/>
                    <a:pt x="4" y="40"/>
                  </a:cubicBezTo>
                  <a:cubicBezTo>
                    <a:pt x="5" y="41"/>
                    <a:pt x="8" y="41"/>
                    <a:pt x="12" y="40"/>
                  </a:cubicBezTo>
                  <a:cubicBezTo>
                    <a:pt x="11" y="44"/>
                    <a:pt x="11" y="47"/>
                    <a:pt x="12" y="47"/>
                  </a:cubicBezTo>
                  <a:cubicBezTo>
                    <a:pt x="13" y="48"/>
                    <a:pt x="16" y="47"/>
                    <a:pt x="19" y="44"/>
                  </a:cubicBezTo>
                  <a:cubicBezTo>
                    <a:pt x="20" y="48"/>
                    <a:pt x="21" y="51"/>
                    <a:pt x="22" y="51"/>
                  </a:cubicBezTo>
                  <a:cubicBezTo>
                    <a:pt x="24" y="51"/>
                    <a:pt x="26" y="49"/>
                    <a:pt x="27" y="46"/>
                  </a:cubicBezTo>
                  <a:cubicBezTo>
                    <a:pt x="29" y="49"/>
                    <a:pt x="31" y="50"/>
                    <a:pt x="32" y="50"/>
                  </a:cubicBezTo>
                  <a:cubicBezTo>
                    <a:pt x="34" y="49"/>
                    <a:pt x="35" y="47"/>
                    <a:pt x="35" y="42"/>
                  </a:cubicBezTo>
                  <a:cubicBezTo>
                    <a:pt x="38" y="44"/>
                    <a:pt x="41" y="45"/>
                    <a:pt x="43" y="44"/>
                  </a:cubicBezTo>
                  <a:cubicBezTo>
                    <a:pt x="44" y="43"/>
                    <a:pt x="43" y="40"/>
                    <a:pt x="41" y="36"/>
                  </a:cubicBezTo>
                  <a:cubicBezTo>
                    <a:pt x="46" y="36"/>
                    <a:pt x="49" y="35"/>
                    <a:pt x="49" y="34"/>
                  </a:cubicBezTo>
                  <a:cubicBezTo>
                    <a:pt x="50" y="32"/>
                    <a:pt x="49" y="31"/>
                    <a:pt x="46" y="29"/>
                  </a:cubicBezTo>
                  <a:cubicBezTo>
                    <a:pt x="49" y="28"/>
                    <a:pt x="51" y="26"/>
                    <a:pt x="51" y="25"/>
                  </a:cubicBezTo>
                  <a:close/>
                </a:path>
              </a:pathLst>
            </a:custGeom>
            <a:solidFill>
              <a:schemeClr val="accent2">
                <a:lumMod val="75000"/>
              </a:schemeClr>
            </a:solidFill>
            <a:ln>
              <a:noFill/>
            </a:ln>
          </p:spPr>
          <p:txBody>
            <a:bodyPr vert="horz" wrap="square" lIns="91440" tIns="45720" rIns="91440" bIns="45720" numCol="1" anchor="t" anchorCtr="0" compatLnSpc="1">
              <a:prstTxWarp prst="textNoShape">
                <a:avLst/>
              </a:prstTxWarp>
            </a:bodyPr>
            <a:lstStyle/>
            <a:p>
              <a:endParaRPr lang="tr-TR" dirty="0"/>
            </a:p>
          </p:txBody>
        </p:sp>
        <p:sp>
          <p:nvSpPr>
            <p:cNvPr id="25" name="Serbest Form 18"/>
            <p:cNvSpPr>
              <a:spLocks/>
            </p:cNvSpPr>
            <p:nvPr userDrawn="1"/>
          </p:nvSpPr>
          <p:spPr bwMode="auto">
            <a:xfrm flipH="1">
              <a:off x="11836637" y="5670550"/>
              <a:ext cx="154425" cy="154425"/>
            </a:xfrm>
            <a:custGeom>
              <a:avLst/>
              <a:gdLst>
                <a:gd name="T0" fmla="*/ 129 w 129"/>
                <a:gd name="T1" fmla="*/ 75 h 130"/>
                <a:gd name="T2" fmla="*/ 119 w 129"/>
                <a:gd name="T3" fmla="*/ 64 h 130"/>
                <a:gd name="T4" fmla="*/ 128 w 129"/>
                <a:gd name="T5" fmla="*/ 53 h 130"/>
                <a:gd name="T6" fmla="*/ 103 w 129"/>
                <a:gd name="T7" fmla="*/ 45 h 130"/>
                <a:gd name="T8" fmla="*/ 111 w 129"/>
                <a:gd name="T9" fmla="*/ 20 h 130"/>
                <a:gd name="T10" fmla="*/ 93 w 129"/>
                <a:gd name="T11" fmla="*/ 23 h 130"/>
                <a:gd name="T12" fmla="*/ 88 w 129"/>
                <a:gd name="T13" fmla="*/ 5 h 130"/>
                <a:gd name="T14" fmla="*/ 72 w 129"/>
                <a:gd name="T15" fmla="*/ 16 h 130"/>
                <a:gd name="T16" fmla="*/ 61 w 129"/>
                <a:gd name="T17" fmla="*/ 1 h 130"/>
                <a:gd name="T18" fmla="*/ 51 w 129"/>
                <a:gd name="T19" fmla="*/ 15 h 130"/>
                <a:gd name="T20" fmla="*/ 36 w 129"/>
                <a:gd name="T21" fmla="*/ 7 h 130"/>
                <a:gd name="T22" fmla="*/ 33 w 129"/>
                <a:gd name="T23" fmla="*/ 28 h 130"/>
                <a:gd name="T24" fmla="*/ 13 w 129"/>
                <a:gd name="T25" fmla="*/ 26 h 130"/>
                <a:gd name="T26" fmla="*/ 21 w 129"/>
                <a:gd name="T27" fmla="*/ 47 h 130"/>
                <a:gd name="T28" fmla="*/ 0 w 129"/>
                <a:gd name="T29" fmla="*/ 56 h 130"/>
                <a:gd name="T30" fmla="*/ 10 w 129"/>
                <a:gd name="T31" fmla="*/ 67 h 130"/>
                <a:gd name="T32" fmla="*/ 1 w 129"/>
                <a:gd name="T33" fmla="*/ 78 h 130"/>
                <a:gd name="T34" fmla="*/ 26 w 129"/>
                <a:gd name="T35" fmla="*/ 86 h 130"/>
                <a:gd name="T36" fmla="*/ 18 w 129"/>
                <a:gd name="T37" fmla="*/ 111 h 130"/>
                <a:gd name="T38" fmla="*/ 36 w 129"/>
                <a:gd name="T39" fmla="*/ 108 h 130"/>
                <a:gd name="T40" fmla="*/ 41 w 129"/>
                <a:gd name="T41" fmla="*/ 126 h 130"/>
                <a:gd name="T42" fmla="*/ 57 w 129"/>
                <a:gd name="T43" fmla="*/ 115 h 130"/>
                <a:gd name="T44" fmla="*/ 69 w 129"/>
                <a:gd name="T45" fmla="*/ 130 h 130"/>
                <a:gd name="T46" fmla="*/ 78 w 129"/>
                <a:gd name="T47" fmla="*/ 116 h 130"/>
                <a:gd name="T48" fmla="*/ 93 w 129"/>
                <a:gd name="T49" fmla="*/ 124 h 130"/>
                <a:gd name="T50" fmla="*/ 96 w 129"/>
                <a:gd name="T51" fmla="*/ 103 h 130"/>
                <a:gd name="T52" fmla="*/ 116 w 129"/>
                <a:gd name="T53" fmla="*/ 104 h 130"/>
                <a:gd name="T54" fmla="*/ 108 w 129"/>
                <a:gd name="T55" fmla="*/ 84 h 130"/>
                <a:gd name="T56" fmla="*/ 129 w 129"/>
                <a:gd name="T57" fmla="*/ 75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29" h="130">
                  <a:moveTo>
                    <a:pt x="129" y="75"/>
                  </a:moveTo>
                  <a:cubicBezTo>
                    <a:pt x="129" y="71"/>
                    <a:pt x="126" y="68"/>
                    <a:pt x="119" y="64"/>
                  </a:cubicBezTo>
                  <a:cubicBezTo>
                    <a:pt x="126" y="60"/>
                    <a:pt x="129" y="56"/>
                    <a:pt x="128" y="53"/>
                  </a:cubicBezTo>
                  <a:cubicBezTo>
                    <a:pt x="127" y="48"/>
                    <a:pt x="118" y="45"/>
                    <a:pt x="103" y="45"/>
                  </a:cubicBezTo>
                  <a:cubicBezTo>
                    <a:pt x="111" y="33"/>
                    <a:pt x="114" y="23"/>
                    <a:pt x="111" y="20"/>
                  </a:cubicBezTo>
                  <a:cubicBezTo>
                    <a:pt x="108" y="17"/>
                    <a:pt x="101" y="18"/>
                    <a:pt x="93" y="23"/>
                  </a:cubicBezTo>
                  <a:cubicBezTo>
                    <a:pt x="93" y="13"/>
                    <a:pt x="92" y="6"/>
                    <a:pt x="88" y="5"/>
                  </a:cubicBezTo>
                  <a:cubicBezTo>
                    <a:pt x="84" y="3"/>
                    <a:pt x="79" y="8"/>
                    <a:pt x="72" y="16"/>
                  </a:cubicBezTo>
                  <a:cubicBezTo>
                    <a:pt x="69" y="6"/>
                    <a:pt x="65" y="0"/>
                    <a:pt x="61" y="1"/>
                  </a:cubicBezTo>
                  <a:cubicBezTo>
                    <a:pt x="57" y="1"/>
                    <a:pt x="53" y="6"/>
                    <a:pt x="51" y="15"/>
                  </a:cubicBezTo>
                  <a:cubicBezTo>
                    <a:pt x="45" y="8"/>
                    <a:pt x="39" y="5"/>
                    <a:pt x="36" y="7"/>
                  </a:cubicBezTo>
                  <a:cubicBezTo>
                    <a:pt x="32" y="9"/>
                    <a:pt x="31" y="17"/>
                    <a:pt x="33" y="28"/>
                  </a:cubicBezTo>
                  <a:cubicBezTo>
                    <a:pt x="23" y="24"/>
                    <a:pt x="16" y="23"/>
                    <a:pt x="13" y="26"/>
                  </a:cubicBezTo>
                  <a:cubicBezTo>
                    <a:pt x="10" y="30"/>
                    <a:pt x="13" y="38"/>
                    <a:pt x="21" y="47"/>
                  </a:cubicBezTo>
                  <a:cubicBezTo>
                    <a:pt x="9" y="48"/>
                    <a:pt x="1" y="51"/>
                    <a:pt x="0" y="56"/>
                  </a:cubicBezTo>
                  <a:cubicBezTo>
                    <a:pt x="0" y="59"/>
                    <a:pt x="3" y="63"/>
                    <a:pt x="10" y="67"/>
                  </a:cubicBezTo>
                  <a:cubicBezTo>
                    <a:pt x="4" y="70"/>
                    <a:pt x="0" y="74"/>
                    <a:pt x="1" y="78"/>
                  </a:cubicBezTo>
                  <a:cubicBezTo>
                    <a:pt x="2" y="83"/>
                    <a:pt x="11" y="85"/>
                    <a:pt x="26" y="86"/>
                  </a:cubicBezTo>
                  <a:cubicBezTo>
                    <a:pt x="18" y="98"/>
                    <a:pt x="15" y="107"/>
                    <a:pt x="18" y="111"/>
                  </a:cubicBezTo>
                  <a:cubicBezTo>
                    <a:pt x="21" y="114"/>
                    <a:pt x="28" y="112"/>
                    <a:pt x="36" y="108"/>
                  </a:cubicBezTo>
                  <a:cubicBezTo>
                    <a:pt x="36" y="118"/>
                    <a:pt x="37" y="124"/>
                    <a:pt x="41" y="126"/>
                  </a:cubicBezTo>
                  <a:cubicBezTo>
                    <a:pt x="45" y="127"/>
                    <a:pt x="51" y="123"/>
                    <a:pt x="57" y="115"/>
                  </a:cubicBezTo>
                  <a:cubicBezTo>
                    <a:pt x="60" y="125"/>
                    <a:pt x="64" y="130"/>
                    <a:pt x="69" y="130"/>
                  </a:cubicBezTo>
                  <a:cubicBezTo>
                    <a:pt x="72" y="130"/>
                    <a:pt x="76" y="124"/>
                    <a:pt x="78" y="116"/>
                  </a:cubicBezTo>
                  <a:cubicBezTo>
                    <a:pt x="84" y="122"/>
                    <a:pt x="90" y="125"/>
                    <a:pt x="93" y="124"/>
                  </a:cubicBezTo>
                  <a:cubicBezTo>
                    <a:pt x="97" y="122"/>
                    <a:pt x="98" y="114"/>
                    <a:pt x="96" y="103"/>
                  </a:cubicBezTo>
                  <a:cubicBezTo>
                    <a:pt x="106" y="107"/>
                    <a:pt x="114" y="108"/>
                    <a:pt x="116" y="104"/>
                  </a:cubicBezTo>
                  <a:cubicBezTo>
                    <a:pt x="119" y="101"/>
                    <a:pt x="116" y="93"/>
                    <a:pt x="108" y="84"/>
                  </a:cubicBezTo>
                  <a:cubicBezTo>
                    <a:pt x="120" y="82"/>
                    <a:pt x="128" y="79"/>
                    <a:pt x="129" y="7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tr-TR" dirty="0"/>
            </a:p>
          </p:txBody>
        </p:sp>
      </p:grpSp>
      <p:grpSp>
        <p:nvGrpSpPr>
          <p:cNvPr id="26" name="Grup 61"/>
          <p:cNvGrpSpPr/>
          <p:nvPr userDrawn="1"/>
        </p:nvGrpSpPr>
        <p:grpSpPr>
          <a:xfrm>
            <a:off x="44450" y="1370013"/>
            <a:ext cx="1198563" cy="5487987"/>
            <a:chOff x="44450" y="1370013"/>
            <a:chExt cx="1198563" cy="5487987"/>
          </a:xfrm>
        </p:grpSpPr>
        <p:sp>
          <p:nvSpPr>
            <p:cNvPr id="27" name="Serbest Form 5"/>
            <p:cNvSpPr>
              <a:spLocks/>
            </p:cNvSpPr>
            <p:nvPr userDrawn="1"/>
          </p:nvSpPr>
          <p:spPr bwMode="auto">
            <a:xfrm flipH="1">
              <a:off x="277813" y="6858000"/>
              <a:ext cx="12700" cy="0"/>
            </a:xfrm>
            <a:custGeom>
              <a:avLst/>
              <a:gdLst>
                <a:gd name="T0" fmla="*/ 8 w 8"/>
                <a:gd name="T1" fmla="*/ 0 w 8"/>
                <a:gd name="T2" fmla="*/ 8 w 8"/>
              </a:gdLst>
              <a:ahLst/>
              <a:cxnLst>
                <a:cxn ang="0">
                  <a:pos x="T0" y="0"/>
                </a:cxn>
                <a:cxn ang="0">
                  <a:pos x="T1" y="0"/>
                </a:cxn>
                <a:cxn ang="0">
                  <a:pos x="T2" y="0"/>
                </a:cxn>
              </a:cxnLst>
              <a:rect l="0" t="0" r="r" b="b"/>
              <a:pathLst>
                <a:path w="8">
                  <a:moveTo>
                    <a:pt x="8" y="0"/>
                  </a:moveTo>
                  <a:lnTo>
                    <a:pt x="0" y="0"/>
                  </a:lnTo>
                  <a:lnTo>
                    <a:pt x="8" y="0"/>
                  </a:lnTo>
                  <a:close/>
                </a:path>
              </a:pathLst>
            </a:custGeom>
            <a:solidFill>
              <a:srgbClr val="00A99D"/>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r-TR" dirty="0"/>
            </a:p>
          </p:txBody>
        </p:sp>
        <p:sp>
          <p:nvSpPr>
            <p:cNvPr id="28" name="Satır 6"/>
            <p:cNvSpPr>
              <a:spLocks noChangeShapeType="1"/>
            </p:cNvSpPr>
            <p:nvPr userDrawn="1"/>
          </p:nvSpPr>
          <p:spPr bwMode="auto">
            <a:xfrm>
              <a:off x="277813" y="6858000"/>
              <a:ext cx="12700" cy="0"/>
            </a:xfrm>
            <a:prstGeom prst="line">
              <a:avLst/>
            </a:prstGeom>
            <a:noFill/>
            <a:ln>
              <a:noFill/>
            </a:ln>
            <a:extLst>
              <a:ext uri="{909E8E84-426E-40DD-AFC4-6F175D3DCCD1}">
                <a14:hiddenFill xmlns:a14="http://schemas.microsoft.com/office/drawing/2010/main" xmlns="">
                  <a:noFill/>
                </a14:hiddenFill>
              </a:ex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r-TR" dirty="0"/>
            </a:p>
          </p:txBody>
        </p:sp>
        <p:sp>
          <p:nvSpPr>
            <p:cNvPr id="29" name="Serbest Form 7"/>
            <p:cNvSpPr>
              <a:spLocks/>
            </p:cNvSpPr>
            <p:nvPr userDrawn="1"/>
          </p:nvSpPr>
          <p:spPr bwMode="auto">
            <a:xfrm flipH="1">
              <a:off x="117475" y="5873750"/>
              <a:ext cx="173038" cy="984250"/>
            </a:xfrm>
            <a:custGeom>
              <a:avLst/>
              <a:gdLst>
                <a:gd name="T0" fmla="*/ 0 w 70"/>
                <a:gd name="T1" fmla="*/ 402 h 402"/>
                <a:gd name="T2" fmla="*/ 0 w 70"/>
                <a:gd name="T3" fmla="*/ 1 h 402"/>
                <a:gd name="T4" fmla="*/ 4 w 70"/>
                <a:gd name="T5" fmla="*/ 0 h 402"/>
                <a:gd name="T6" fmla="*/ 5 w 70"/>
                <a:gd name="T7" fmla="*/ 402 h 402"/>
              </a:gdLst>
              <a:ahLst/>
              <a:cxnLst>
                <a:cxn ang="0">
                  <a:pos x="T0" y="T1"/>
                </a:cxn>
                <a:cxn ang="0">
                  <a:pos x="T2" y="T3"/>
                </a:cxn>
                <a:cxn ang="0">
                  <a:pos x="T4" y="T5"/>
                </a:cxn>
                <a:cxn ang="0">
                  <a:pos x="T6" y="T7"/>
                </a:cxn>
              </a:cxnLst>
              <a:rect l="0" t="0" r="r" b="b"/>
              <a:pathLst>
                <a:path w="70" h="402">
                  <a:moveTo>
                    <a:pt x="0" y="402"/>
                  </a:moveTo>
                  <a:cubicBezTo>
                    <a:pt x="66" y="232"/>
                    <a:pt x="1" y="4"/>
                    <a:pt x="0" y="1"/>
                  </a:cubicBezTo>
                  <a:cubicBezTo>
                    <a:pt x="4" y="0"/>
                    <a:pt x="4" y="0"/>
                    <a:pt x="4" y="0"/>
                  </a:cubicBezTo>
                  <a:cubicBezTo>
                    <a:pt x="5" y="2"/>
                    <a:pt x="70" y="231"/>
                    <a:pt x="5" y="402"/>
                  </a:cubicBezTo>
                </a:path>
              </a:pathLst>
            </a:custGeom>
            <a:solidFill>
              <a:schemeClr val="accent2">
                <a:lumMod val="75000"/>
              </a:schemeClr>
            </a:solidFill>
            <a:ln>
              <a:noFill/>
            </a:ln>
          </p:spPr>
          <p:txBody>
            <a:bodyPr vert="horz" wrap="square" lIns="91440" tIns="45720" rIns="91440" bIns="45720" numCol="1" anchor="t" anchorCtr="0" compatLnSpc="1">
              <a:prstTxWarp prst="textNoShape">
                <a:avLst/>
              </a:prstTxWarp>
            </a:bodyPr>
            <a:lstStyle/>
            <a:p>
              <a:endParaRPr lang="tr-TR" dirty="0"/>
            </a:p>
          </p:txBody>
        </p:sp>
        <p:sp>
          <p:nvSpPr>
            <p:cNvPr id="30" name="Serbest Form 8"/>
            <p:cNvSpPr>
              <a:spLocks/>
            </p:cNvSpPr>
            <p:nvPr userDrawn="1"/>
          </p:nvSpPr>
          <p:spPr bwMode="auto">
            <a:xfrm flipH="1">
              <a:off x="79375" y="3760788"/>
              <a:ext cx="87313" cy="76200"/>
            </a:xfrm>
            <a:custGeom>
              <a:avLst/>
              <a:gdLst>
                <a:gd name="T0" fmla="*/ 21 w 36"/>
                <a:gd name="T1" fmla="*/ 29 h 31"/>
                <a:gd name="T2" fmla="*/ 1 w 36"/>
                <a:gd name="T3" fmla="*/ 19 h 31"/>
                <a:gd name="T4" fmla="*/ 16 w 36"/>
                <a:gd name="T5" fmla="*/ 2 h 31"/>
                <a:gd name="T6" fmla="*/ 35 w 36"/>
                <a:gd name="T7" fmla="*/ 13 h 31"/>
                <a:gd name="T8" fmla="*/ 21 w 36"/>
                <a:gd name="T9" fmla="*/ 29 h 31"/>
              </a:gdLst>
              <a:ahLst/>
              <a:cxnLst>
                <a:cxn ang="0">
                  <a:pos x="T0" y="T1"/>
                </a:cxn>
                <a:cxn ang="0">
                  <a:pos x="T2" y="T3"/>
                </a:cxn>
                <a:cxn ang="0">
                  <a:pos x="T4" y="T5"/>
                </a:cxn>
                <a:cxn ang="0">
                  <a:pos x="T6" y="T7"/>
                </a:cxn>
                <a:cxn ang="0">
                  <a:pos x="T8" y="T9"/>
                </a:cxn>
              </a:cxnLst>
              <a:rect l="0" t="0" r="r" b="b"/>
              <a:pathLst>
                <a:path w="36" h="31">
                  <a:moveTo>
                    <a:pt x="21" y="29"/>
                  </a:moveTo>
                  <a:cubicBezTo>
                    <a:pt x="11" y="31"/>
                    <a:pt x="3" y="26"/>
                    <a:pt x="1" y="19"/>
                  </a:cubicBezTo>
                  <a:cubicBezTo>
                    <a:pt x="0" y="11"/>
                    <a:pt x="7" y="4"/>
                    <a:pt x="16" y="2"/>
                  </a:cubicBezTo>
                  <a:cubicBezTo>
                    <a:pt x="25" y="0"/>
                    <a:pt x="34" y="5"/>
                    <a:pt x="35" y="13"/>
                  </a:cubicBezTo>
                  <a:cubicBezTo>
                    <a:pt x="36" y="20"/>
                    <a:pt x="30" y="28"/>
                    <a:pt x="21" y="29"/>
                  </a:cubicBezTo>
                  <a:close/>
                </a:path>
              </a:pathLst>
            </a:custGeom>
            <a:solidFill>
              <a:schemeClr val="accent1">
                <a:lumMod val="60000"/>
                <a:lumOff val="40000"/>
              </a:schemeClr>
            </a:solidFill>
            <a:ln>
              <a:noFill/>
            </a:ln>
            <a:extLst/>
          </p:spPr>
          <p:txBody>
            <a:bodyPr vert="horz" wrap="square" lIns="91440" tIns="45720" rIns="91440" bIns="45720" numCol="1" anchor="t" anchorCtr="0" compatLnSpc="1">
              <a:prstTxWarp prst="textNoShape">
                <a:avLst/>
              </a:prstTxWarp>
            </a:bodyPr>
            <a:lstStyle/>
            <a:p>
              <a:endParaRPr lang="tr-TR" dirty="0"/>
            </a:p>
          </p:txBody>
        </p:sp>
        <p:sp>
          <p:nvSpPr>
            <p:cNvPr id="31" name="Serbest Form 12"/>
            <p:cNvSpPr>
              <a:spLocks/>
            </p:cNvSpPr>
            <p:nvPr userDrawn="1"/>
          </p:nvSpPr>
          <p:spPr bwMode="auto">
            <a:xfrm flipH="1">
              <a:off x="241300" y="4100513"/>
              <a:ext cx="88900" cy="76200"/>
            </a:xfrm>
            <a:custGeom>
              <a:avLst/>
              <a:gdLst>
                <a:gd name="T0" fmla="*/ 16 w 36"/>
                <a:gd name="T1" fmla="*/ 0 h 31"/>
                <a:gd name="T2" fmla="*/ 6 w 36"/>
                <a:gd name="T3" fmla="*/ 4 h 31"/>
                <a:gd name="T4" fmla="*/ 8 w 36"/>
                <a:gd name="T5" fmla="*/ 26 h 31"/>
                <a:gd name="T6" fmla="*/ 20 w 36"/>
                <a:gd name="T7" fmla="*/ 31 h 31"/>
                <a:gd name="T8" fmla="*/ 30 w 36"/>
                <a:gd name="T9" fmla="*/ 27 h 31"/>
                <a:gd name="T10" fmla="*/ 28 w 36"/>
                <a:gd name="T11" fmla="*/ 5 h 31"/>
                <a:gd name="T12" fmla="*/ 16 w 36"/>
                <a:gd name="T13" fmla="*/ 0 h 31"/>
              </a:gdLst>
              <a:ahLst/>
              <a:cxnLst>
                <a:cxn ang="0">
                  <a:pos x="T0" y="T1"/>
                </a:cxn>
                <a:cxn ang="0">
                  <a:pos x="T2" y="T3"/>
                </a:cxn>
                <a:cxn ang="0">
                  <a:pos x="T4" y="T5"/>
                </a:cxn>
                <a:cxn ang="0">
                  <a:pos x="T6" y="T7"/>
                </a:cxn>
                <a:cxn ang="0">
                  <a:pos x="T8" y="T9"/>
                </a:cxn>
                <a:cxn ang="0">
                  <a:pos x="T10" y="T11"/>
                </a:cxn>
                <a:cxn ang="0">
                  <a:pos x="T12" y="T13"/>
                </a:cxn>
              </a:cxnLst>
              <a:rect l="0" t="0" r="r" b="b"/>
              <a:pathLst>
                <a:path w="36" h="31">
                  <a:moveTo>
                    <a:pt x="16" y="0"/>
                  </a:moveTo>
                  <a:cubicBezTo>
                    <a:pt x="12" y="0"/>
                    <a:pt x="9" y="1"/>
                    <a:pt x="6" y="4"/>
                  </a:cubicBezTo>
                  <a:cubicBezTo>
                    <a:pt x="0" y="9"/>
                    <a:pt x="1" y="19"/>
                    <a:pt x="8" y="26"/>
                  </a:cubicBezTo>
                  <a:cubicBezTo>
                    <a:pt x="11" y="29"/>
                    <a:pt x="16" y="31"/>
                    <a:pt x="20" y="31"/>
                  </a:cubicBezTo>
                  <a:cubicBezTo>
                    <a:pt x="24" y="31"/>
                    <a:pt x="27" y="30"/>
                    <a:pt x="30" y="27"/>
                  </a:cubicBezTo>
                  <a:cubicBezTo>
                    <a:pt x="36" y="21"/>
                    <a:pt x="35" y="11"/>
                    <a:pt x="28" y="5"/>
                  </a:cubicBezTo>
                  <a:cubicBezTo>
                    <a:pt x="25" y="1"/>
                    <a:pt x="20" y="0"/>
                    <a:pt x="16" y="0"/>
                  </a:cubicBezTo>
                </a:path>
              </a:pathLst>
            </a:custGeom>
            <a:solidFill>
              <a:schemeClr val="bg1"/>
            </a:solidFill>
            <a:ln>
              <a:noFill/>
            </a:ln>
            <a:extLst/>
          </p:spPr>
          <p:txBody>
            <a:bodyPr vert="horz" wrap="square" lIns="91440" tIns="45720" rIns="91440" bIns="45720" numCol="1" anchor="t" anchorCtr="0" compatLnSpc="1">
              <a:prstTxWarp prst="textNoShape">
                <a:avLst/>
              </a:prstTxWarp>
            </a:bodyPr>
            <a:lstStyle/>
            <a:p>
              <a:endParaRPr lang="tr-TR" dirty="0"/>
            </a:p>
          </p:txBody>
        </p:sp>
        <p:sp>
          <p:nvSpPr>
            <p:cNvPr id="32" name="Serbest Form 13"/>
            <p:cNvSpPr>
              <a:spLocks/>
            </p:cNvSpPr>
            <p:nvPr userDrawn="1"/>
          </p:nvSpPr>
          <p:spPr bwMode="auto">
            <a:xfrm flipH="1">
              <a:off x="762001" y="4652963"/>
              <a:ext cx="88900" cy="85725"/>
            </a:xfrm>
            <a:custGeom>
              <a:avLst/>
              <a:gdLst>
                <a:gd name="T0" fmla="*/ 28 w 36"/>
                <a:gd name="T1" fmla="*/ 7 h 35"/>
                <a:gd name="T2" fmla="*/ 30 w 36"/>
                <a:gd name="T3" fmla="*/ 29 h 35"/>
                <a:gd name="T4" fmla="*/ 8 w 36"/>
                <a:gd name="T5" fmla="*/ 27 h 35"/>
                <a:gd name="T6" fmla="*/ 6 w 36"/>
                <a:gd name="T7" fmla="*/ 5 h 35"/>
                <a:gd name="T8" fmla="*/ 28 w 36"/>
                <a:gd name="T9" fmla="*/ 7 h 35"/>
              </a:gdLst>
              <a:ahLst/>
              <a:cxnLst>
                <a:cxn ang="0">
                  <a:pos x="T0" y="T1"/>
                </a:cxn>
                <a:cxn ang="0">
                  <a:pos x="T2" y="T3"/>
                </a:cxn>
                <a:cxn ang="0">
                  <a:pos x="T4" y="T5"/>
                </a:cxn>
                <a:cxn ang="0">
                  <a:pos x="T6" y="T7"/>
                </a:cxn>
                <a:cxn ang="0">
                  <a:pos x="T8" y="T9"/>
                </a:cxn>
              </a:cxnLst>
              <a:rect l="0" t="0" r="r" b="b"/>
              <a:pathLst>
                <a:path w="36" h="35">
                  <a:moveTo>
                    <a:pt x="28" y="7"/>
                  </a:moveTo>
                  <a:cubicBezTo>
                    <a:pt x="35" y="13"/>
                    <a:pt x="36" y="23"/>
                    <a:pt x="30" y="29"/>
                  </a:cubicBezTo>
                  <a:cubicBezTo>
                    <a:pt x="24" y="35"/>
                    <a:pt x="14" y="34"/>
                    <a:pt x="8" y="27"/>
                  </a:cubicBezTo>
                  <a:cubicBezTo>
                    <a:pt x="1" y="21"/>
                    <a:pt x="0" y="11"/>
                    <a:pt x="6" y="5"/>
                  </a:cubicBezTo>
                  <a:cubicBezTo>
                    <a:pt x="12" y="0"/>
                    <a:pt x="22" y="0"/>
                    <a:pt x="28" y="7"/>
                  </a:cubicBezTo>
                  <a:close/>
                </a:path>
              </a:pathLst>
            </a:custGeom>
            <a:solidFill>
              <a:schemeClr val="accent1"/>
            </a:solidFill>
            <a:ln>
              <a:noFill/>
            </a:ln>
            <a:extLst/>
          </p:spPr>
          <p:txBody>
            <a:bodyPr vert="horz" wrap="square" lIns="91440" tIns="45720" rIns="91440" bIns="45720" numCol="1" anchor="t" anchorCtr="0" compatLnSpc="1">
              <a:prstTxWarp prst="textNoShape">
                <a:avLst/>
              </a:prstTxWarp>
            </a:bodyPr>
            <a:lstStyle/>
            <a:p>
              <a:endParaRPr lang="tr-TR" dirty="0"/>
            </a:p>
          </p:txBody>
        </p:sp>
        <p:sp>
          <p:nvSpPr>
            <p:cNvPr id="33" name="Serbest Form 14"/>
            <p:cNvSpPr>
              <a:spLocks/>
            </p:cNvSpPr>
            <p:nvPr userDrawn="1"/>
          </p:nvSpPr>
          <p:spPr bwMode="auto">
            <a:xfrm flipH="1">
              <a:off x="312738" y="2260600"/>
              <a:ext cx="730251" cy="4597400"/>
            </a:xfrm>
            <a:custGeom>
              <a:avLst/>
              <a:gdLst>
                <a:gd name="T0" fmla="*/ 171 w 297"/>
                <a:gd name="T1" fmla="*/ 0 h 1879"/>
                <a:gd name="T2" fmla="*/ 168 w 297"/>
                <a:gd name="T3" fmla="*/ 3 h 1879"/>
                <a:gd name="T4" fmla="*/ 264 w 297"/>
                <a:gd name="T5" fmla="*/ 422 h 1879"/>
                <a:gd name="T6" fmla="*/ 222 w 297"/>
                <a:gd name="T7" fmla="*/ 365 h 1879"/>
                <a:gd name="T8" fmla="*/ 219 w 297"/>
                <a:gd name="T9" fmla="*/ 368 h 1879"/>
                <a:gd name="T10" fmla="*/ 264 w 297"/>
                <a:gd name="T11" fmla="*/ 428 h 1879"/>
                <a:gd name="T12" fmla="*/ 264 w 297"/>
                <a:gd name="T13" fmla="*/ 428 h 1879"/>
                <a:gd name="T14" fmla="*/ 232 w 297"/>
                <a:gd name="T15" fmla="*/ 984 h 1879"/>
                <a:gd name="T16" fmla="*/ 0 w 297"/>
                <a:gd name="T17" fmla="*/ 1879 h 1879"/>
                <a:gd name="T18" fmla="*/ 5 w 297"/>
                <a:gd name="T19" fmla="*/ 1879 h 1879"/>
                <a:gd name="T20" fmla="*/ 236 w 297"/>
                <a:gd name="T21" fmla="*/ 985 h 1879"/>
                <a:gd name="T22" fmla="*/ 171 w 297"/>
                <a:gd name="T23" fmla="*/ 0 h 18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97" h="1879">
                  <a:moveTo>
                    <a:pt x="171" y="0"/>
                  </a:moveTo>
                  <a:cubicBezTo>
                    <a:pt x="168" y="3"/>
                    <a:pt x="168" y="3"/>
                    <a:pt x="168" y="3"/>
                  </a:cubicBezTo>
                  <a:cubicBezTo>
                    <a:pt x="225" y="70"/>
                    <a:pt x="258" y="217"/>
                    <a:pt x="264" y="422"/>
                  </a:cubicBezTo>
                  <a:cubicBezTo>
                    <a:pt x="222" y="365"/>
                    <a:pt x="222" y="365"/>
                    <a:pt x="222" y="365"/>
                  </a:cubicBezTo>
                  <a:cubicBezTo>
                    <a:pt x="219" y="368"/>
                    <a:pt x="219" y="368"/>
                    <a:pt x="219" y="368"/>
                  </a:cubicBezTo>
                  <a:cubicBezTo>
                    <a:pt x="264" y="428"/>
                    <a:pt x="264" y="428"/>
                    <a:pt x="264" y="428"/>
                  </a:cubicBezTo>
                  <a:cubicBezTo>
                    <a:pt x="264" y="428"/>
                    <a:pt x="264" y="428"/>
                    <a:pt x="264" y="428"/>
                  </a:cubicBezTo>
                  <a:cubicBezTo>
                    <a:pt x="269" y="583"/>
                    <a:pt x="258" y="772"/>
                    <a:pt x="232" y="984"/>
                  </a:cubicBezTo>
                  <a:cubicBezTo>
                    <a:pt x="181" y="1404"/>
                    <a:pt x="83" y="1780"/>
                    <a:pt x="0" y="1879"/>
                  </a:cubicBezTo>
                  <a:cubicBezTo>
                    <a:pt x="5" y="1879"/>
                    <a:pt x="5" y="1879"/>
                    <a:pt x="5" y="1879"/>
                  </a:cubicBezTo>
                  <a:cubicBezTo>
                    <a:pt x="88" y="1775"/>
                    <a:pt x="185" y="1401"/>
                    <a:pt x="236" y="985"/>
                  </a:cubicBezTo>
                  <a:cubicBezTo>
                    <a:pt x="297" y="487"/>
                    <a:pt x="273" y="119"/>
                    <a:pt x="171" y="0"/>
                  </a:cubicBezTo>
                  <a:close/>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tr-TR" dirty="0"/>
            </a:p>
          </p:txBody>
        </p:sp>
        <p:sp>
          <p:nvSpPr>
            <p:cNvPr id="34" name="Serbest Form 15"/>
            <p:cNvSpPr>
              <a:spLocks/>
            </p:cNvSpPr>
            <p:nvPr userDrawn="1"/>
          </p:nvSpPr>
          <p:spPr bwMode="auto">
            <a:xfrm flipH="1">
              <a:off x="273050" y="6858000"/>
              <a:ext cx="9525" cy="0"/>
            </a:xfrm>
            <a:custGeom>
              <a:avLst/>
              <a:gdLst>
                <a:gd name="T0" fmla="*/ 6 w 6"/>
                <a:gd name="T1" fmla="*/ 0 w 6"/>
                <a:gd name="T2" fmla="*/ 6 w 6"/>
              </a:gdLst>
              <a:ahLst/>
              <a:cxnLst>
                <a:cxn ang="0">
                  <a:pos x="T0" y="0"/>
                </a:cxn>
                <a:cxn ang="0">
                  <a:pos x="T1" y="0"/>
                </a:cxn>
                <a:cxn ang="0">
                  <a:pos x="T2" y="0"/>
                </a:cxn>
              </a:cxnLst>
              <a:rect l="0" t="0" r="r" b="b"/>
              <a:pathLst>
                <a:path w="6">
                  <a:moveTo>
                    <a:pt x="6" y="0"/>
                  </a:moveTo>
                  <a:lnTo>
                    <a:pt x="0" y="0"/>
                  </a:lnTo>
                  <a:lnTo>
                    <a:pt x="6" y="0"/>
                  </a:lnTo>
                  <a:close/>
                </a:path>
              </a:pathLst>
            </a:custGeom>
            <a:solidFill>
              <a:srgbClr val="00A99D"/>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r-TR" dirty="0"/>
            </a:p>
          </p:txBody>
        </p:sp>
        <p:sp>
          <p:nvSpPr>
            <p:cNvPr id="35" name="Satır 14"/>
            <p:cNvSpPr>
              <a:spLocks noChangeShapeType="1"/>
            </p:cNvSpPr>
            <p:nvPr userDrawn="1"/>
          </p:nvSpPr>
          <p:spPr bwMode="auto">
            <a:xfrm>
              <a:off x="273050" y="6858000"/>
              <a:ext cx="9525" cy="0"/>
            </a:xfrm>
            <a:prstGeom prst="line">
              <a:avLst/>
            </a:prstGeom>
            <a:noFill/>
            <a:ln>
              <a:noFill/>
            </a:ln>
            <a:extLst>
              <a:ext uri="{909E8E84-426E-40DD-AFC4-6F175D3DCCD1}">
                <a14:hiddenFill xmlns:a14="http://schemas.microsoft.com/office/drawing/2010/main" xmlns="">
                  <a:noFill/>
                </a14:hiddenFill>
              </a:ex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r-TR" dirty="0"/>
            </a:p>
          </p:txBody>
        </p:sp>
        <p:sp>
          <p:nvSpPr>
            <p:cNvPr id="36" name="Serbest Form 17"/>
            <p:cNvSpPr>
              <a:spLocks/>
            </p:cNvSpPr>
            <p:nvPr userDrawn="1"/>
          </p:nvSpPr>
          <p:spPr bwMode="auto">
            <a:xfrm flipH="1">
              <a:off x="273050" y="3594100"/>
              <a:ext cx="554038" cy="3263900"/>
            </a:xfrm>
            <a:custGeom>
              <a:avLst/>
              <a:gdLst>
                <a:gd name="T0" fmla="*/ 221 w 225"/>
                <a:gd name="T1" fmla="*/ 1334 h 1334"/>
                <a:gd name="T2" fmla="*/ 145 w 225"/>
                <a:gd name="T3" fmla="*/ 843 h 1334"/>
                <a:gd name="T4" fmla="*/ 0 w 225"/>
                <a:gd name="T5" fmla="*/ 1 h 1334"/>
                <a:gd name="T6" fmla="*/ 4 w 225"/>
                <a:gd name="T7" fmla="*/ 0 h 1334"/>
                <a:gd name="T8" fmla="*/ 149 w 225"/>
                <a:gd name="T9" fmla="*/ 842 h 1334"/>
                <a:gd name="T10" fmla="*/ 225 w 225"/>
                <a:gd name="T11" fmla="*/ 1334 h 1334"/>
              </a:gdLst>
              <a:ahLst/>
              <a:cxnLst>
                <a:cxn ang="0">
                  <a:pos x="T0" y="T1"/>
                </a:cxn>
                <a:cxn ang="0">
                  <a:pos x="T2" y="T3"/>
                </a:cxn>
                <a:cxn ang="0">
                  <a:pos x="T4" y="T5"/>
                </a:cxn>
                <a:cxn ang="0">
                  <a:pos x="T6" y="T7"/>
                </a:cxn>
                <a:cxn ang="0">
                  <a:pos x="T8" y="T9"/>
                </a:cxn>
                <a:cxn ang="0">
                  <a:pos x="T10" y="T11"/>
                </a:cxn>
              </a:cxnLst>
              <a:rect l="0" t="0" r="r" b="b"/>
              <a:pathLst>
                <a:path w="225" h="1334">
                  <a:moveTo>
                    <a:pt x="221" y="1334"/>
                  </a:moveTo>
                  <a:cubicBezTo>
                    <a:pt x="200" y="1243"/>
                    <a:pt x="174" y="1055"/>
                    <a:pt x="145" y="843"/>
                  </a:cubicBezTo>
                  <a:cubicBezTo>
                    <a:pt x="101" y="518"/>
                    <a:pt x="52" y="149"/>
                    <a:pt x="0" y="1"/>
                  </a:cubicBezTo>
                  <a:cubicBezTo>
                    <a:pt x="4" y="0"/>
                    <a:pt x="4" y="0"/>
                    <a:pt x="4" y="0"/>
                  </a:cubicBezTo>
                  <a:cubicBezTo>
                    <a:pt x="55" y="148"/>
                    <a:pt x="105" y="517"/>
                    <a:pt x="149" y="842"/>
                  </a:cubicBezTo>
                  <a:cubicBezTo>
                    <a:pt x="178" y="1055"/>
                    <a:pt x="204" y="1244"/>
                    <a:pt x="225" y="1334"/>
                  </a:cubicBezTo>
                </a:path>
              </a:pathLst>
            </a:custGeom>
            <a:solidFill>
              <a:schemeClr val="accent2"/>
            </a:solidFill>
            <a:ln>
              <a:noFill/>
            </a:ln>
            <a:extLst/>
          </p:spPr>
          <p:txBody>
            <a:bodyPr vert="horz" wrap="square" lIns="91440" tIns="45720" rIns="91440" bIns="45720" numCol="1" anchor="t" anchorCtr="0" compatLnSpc="1">
              <a:prstTxWarp prst="textNoShape">
                <a:avLst/>
              </a:prstTxWarp>
            </a:bodyPr>
            <a:lstStyle/>
            <a:p>
              <a:endParaRPr lang="tr-TR" dirty="0"/>
            </a:p>
          </p:txBody>
        </p:sp>
        <p:sp>
          <p:nvSpPr>
            <p:cNvPr id="37" name="Serbest Form 18"/>
            <p:cNvSpPr>
              <a:spLocks/>
            </p:cNvSpPr>
            <p:nvPr userDrawn="1"/>
          </p:nvSpPr>
          <p:spPr bwMode="auto">
            <a:xfrm flipH="1">
              <a:off x="133350" y="3444875"/>
              <a:ext cx="125413" cy="125412"/>
            </a:xfrm>
            <a:custGeom>
              <a:avLst/>
              <a:gdLst>
                <a:gd name="T0" fmla="*/ 51 w 51"/>
                <a:gd name="T1" fmla="*/ 25 h 51"/>
                <a:gd name="T2" fmla="*/ 42 w 51"/>
                <a:gd name="T3" fmla="*/ 20 h 51"/>
                <a:gd name="T4" fmla="*/ 46 w 51"/>
                <a:gd name="T5" fmla="*/ 11 h 51"/>
                <a:gd name="T6" fmla="*/ 39 w 51"/>
                <a:gd name="T7" fmla="*/ 11 h 51"/>
                <a:gd name="T8" fmla="*/ 38 w 51"/>
                <a:gd name="T9" fmla="*/ 4 h 51"/>
                <a:gd name="T10" fmla="*/ 32 w 51"/>
                <a:gd name="T11" fmla="*/ 7 h 51"/>
                <a:gd name="T12" fmla="*/ 28 w 51"/>
                <a:gd name="T13" fmla="*/ 0 h 51"/>
                <a:gd name="T14" fmla="*/ 23 w 51"/>
                <a:gd name="T15" fmla="*/ 5 h 51"/>
                <a:gd name="T16" fmla="*/ 18 w 51"/>
                <a:gd name="T17" fmla="*/ 1 h 51"/>
                <a:gd name="T18" fmla="*/ 16 w 51"/>
                <a:gd name="T19" fmla="*/ 9 h 51"/>
                <a:gd name="T20" fmla="*/ 8 w 51"/>
                <a:gd name="T21" fmla="*/ 7 h 51"/>
                <a:gd name="T22" fmla="*/ 10 w 51"/>
                <a:gd name="T23" fmla="*/ 16 h 51"/>
                <a:gd name="T24" fmla="*/ 1 w 51"/>
                <a:gd name="T25" fmla="*/ 18 h 51"/>
                <a:gd name="T26" fmla="*/ 4 w 51"/>
                <a:gd name="T27" fmla="*/ 22 h 51"/>
                <a:gd name="T28" fmla="*/ 0 w 51"/>
                <a:gd name="T29" fmla="*/ 26 h 51"/>
                <a:gd name="T30" fmla="*/ 9 w 51"/>
                <a:gd name="T31" fmla="*/ 31 h 51"/>
                <a:gd name="T32" fmla="*/ 4 w 51"/>
                <a:gd name="T33" fmla="*/ 40 h 51"/>
                <a:gd name="T34" fmla="*/ 12 w 51"/>
                <a:gd name="T35" fmla="*/ 40 h 51"/>
                <a:gd name="T36" fmla="*/ 12 w 51"/>
                <a:gd name="T37" fmla="*/ 47 h 51"/>
                <a:gd name="T38" fmla="*/ 19 w 51"/>
                <a:gd name="T39" fmla="*/ 44 h 51"/>
                <a:gd name="T40" fmla="*/ 22 w 51"/>
                <a:gd name="T41" fmla="*/ 51 h 51"/>
                <a:gd name="T42" fmla="*/ 27 w 51"/>
                <a:gd name="T43" fmla="*/ 46 h 51"/>
                <a:gd name="T44" fmla="*/ 32 w 51"/>
                <a:gd name="T45" fmla="*/ 50 h 51"/>
                <a:gd name="T46" fmla="*/ 35 w 51"/>
                <a:gd name="T47" fmla="*/ 42 h 51"/>
                <a:gd name="T48" fmla="*/ 43 w 51"/>
                <a:gd name="T49" fmla="*/ 44 h 51"/>
                <a:gd name="T50" fmla="*/ 41 w 51"/>
                <a:gd name="T51" fmla="*/ 36 h 51"/>
                <a:gd name="T52" fmla="*/ 49 w 51"/>
                <a:gd name="T53" fmla="*/ 34 h 51"/>
                <a:gd name="T54" fmla="*/ 46 w 51"/>
                <a:gd name="T55" fmla="*/ 29 h 51"/>
                <a:gd name="T56" fmla="*/ 51 w 51"/>
                <a:gd name="T57" fmla="*/ 25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1" h="51">
                  <a:moveTo>
                    <a:pt x="51" y="25"/>
                  </a:moveTo>
                  <a:cubicBezTo>
                    <a:pt x="51" y="23"/>
                    <a:pt x="47" y="21"/>
                    <a:pt x="42" y="20"/>
                  </a:cubicBezTo>
                  <a:cubicBezTo>
                    <a:pt x="45" y="16"/>
                    <a:pt x="47" y="13"/>
                    <a:pt x="46" y="11"/>
                  </a:cubicBezTo>
                  <a:cubicBezTo>
                    <a:pt x="45" y="10"/>
                    <a:pt x="42" y="10"/>
                    <a:pt x="39" y="11"/>
                  </a:cubicBezTo>
                  <a:cubicBezTo>
                    <a:pt x="40" y="7"/>
                    <a:pt x="40" y="5"/>
                    <a:pt x="38" y="4"/>
                  </a:cubicBezTo>
                  <a:cubicBezTo>
                    <a:pt x="37" y="3"/>
                    <a:pt x="34" y="4"/>
                    <a:pt x="32" y="7"/>
                  </a:cubicBezTo>
                  <a:cubicBezTo>
                    <a:pt x="31" y="3"/>
                    <a:pt x="30" y="1"/>
                    <a:pt x="28" y="0"/>
                  </a:cubicBezTo>
                  <a:cubicBezTo>
                    <a:pt x="26" y="0"/>
                    <a:pt x="25" y="2"/>
                    <a:pt x="23" y="5"/>
                  </a:cubicBezTo>
                  <a:cubicBezTo>
                    <a:pt x="21" y="2"/>
                    <a:pt x="20" y="1"/>
                    <a:pt x="18" y="1"/>
                  </a:cubicBezTo>
                  <a:cubicBezTo>
                    <a:pt x="16" y="2"/>
                    <a:pt x="16" y="5"/>
                    <a:pt x="16" y="9"/>
                  </a:cubicBezTo>
                  <a:cubicBezTo>
                    <a:pt x="12" y="7"/>
                    <a:pt x="9" y="6"/>
                    <a:pt x="8" y="7"/>
                  </a:cubicBezTo>
                  <a:cubicBezTo>
                    <a:pt x="7" y="8"/>
                    <a:pt x="7" y="12"/>
                    <a:pt x="10" y="16"/>
                  </a:cubicBezTo>
                  <a:cubicBezTo>
                    <a:pt x="5" y="15"/>
                    <a:pt x="2" y="16"/>
                    <a:pt x="1" y="18"/>
                  </a:cubicBezTo>
                  <a:cubicBezTo>
                    <a:pt x="1" y="19"/>
                    <a:pt x="2" y="21"/>
                    <a:pt x="4" y="22"/>
                  </a:cubicBezTo>
                  <a:cubicBezTo>
                    <a:pt x="1" y="24"/>
                    <a:pt x="0" y="25"/>
                    <a:pt x="0" y="26"/>
                  </a:cubicBezTo>
                  <a:cubicBezTo>
                    <a:pt x="0" y="28"/>
                    <a:pt x="3" y="30"/>
                    <a:pt x="9" y="31"/>
                  </a:cubicBezTo>
                  <a:cubicBezTo>
                    <a:pt x="5" y="35"/>
                    <a:pt x="3" y="38"/>
                    <a:pt x="4" y="40"/>
                  </a:cubicBezTo>
                  <a:cubicBezTo>
                    <a:pt x="5" y="41"/>
                    <a:pt x="8" y="41"/>
                    <a:pt x="12" y="40"/>
                  </a:cubicBezTo>
                  <a:cubicBezTo>
                    <a:pt x="11" y="44"/>
                    <a:pt x="11" y="47"/>
                    <a:pt x="12" y="47"/>
                  </a:cubicBezTo>
                  <a:cubicBezTo>
                    <a:pt x="13" y="48"/>
                    <a:pt x="16" y="47"/>
                    <a:pt x="19" y="44"/>
                  </a:cubicBezTo>
                  <a:cubicBezTo>
                    <a:pt x="20" y="48"/>
                    <a:pt x="21" y="51"/>
                    <a:pt x="22" y="51"/>
                  </a:cubicBezTo>
                  <a:cubicBezTo>
                    <a:pt x="24" y="51"/>
                    <a:pt x="26" y="49"/>
                    <a:pt x="27" y="46"/>
                  </a:cubicBezTo>
                  <a:cubicBezTo>
                    <a:pt x="29" y="49"/>
                    <a:pt x="31" y="50"/>
                    <a:pt x="32" y="50"/>
                  </a:cubicBezTo>
                  <a:cubicBezTo>
                    <a:pt x="34" y="49"/>
                    <a:pt x="35" y="47"/>
                    <a:pt x="35" y="42"/>
                  </a:cubicBezTo>
                  <a:cubicBezTo>
                    <a:pt x="38" y="44"/>
                    <a:pt x="41" y="45"/>
                    <a:pt x="43" y="44"/>
                  </a:cubicBezTo>
                  <a:cubicBezTo>
                    <a:pt x="44" y="43"/>
                    <a:pt x="43" y="40"/>
                    <a:pt x="41" y="36"/>
                  </a:cubicBezTo>
                  <a:cubicBezTo>
                    <a:pt x="46" y="36"/>
                    <a:pt x="49" y="35"/>
                    <a:pt x="49" y="34"/>
                  </a:cubicBezTo>
                  <a:cubicBezTo>
                    <a:pt x="50" y="32"/>
                    <a:pt x="49" y="31"/>
                    <a:pt x="46" y="29"/>
                  </a:cubicBezTo>
                  <a:cubicBezTo>
                    <a:pt x="49" y="28"/>
                    <a:pt x="51" y="26"/>
                    <a:pt x="51" y="25"/>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tr-TR" dirty="0"/>
            </a:p>
          </p:txBody>
        </p:sp>
        <p:sp>
          <p:nvSpPr>
            <p:cNvPr id="38" name="Serbest Form 19"/>
            <p:cNvSpPr>
              <a:spLocks/>
            </p:cNvSpPr>
            <p:nvPr userDrawn="1"/>
          </p:nvSpPr>
          <p:spPr bwMode="auto">
            <a:xfrm flipH="1">
              <a:off x="936626" y="4335463"/>
              <a:ext cx="133350" cy="131762"/>
            </a:xfrm>
            <a:custGeom>
              <a:avLst/>
              <a:gdLst>
                <a:gd name="T0" fmla="*/ 54 w 54"/>
                <a:gd name="T1" fmla="*/ 31 h 54"/>
                <a:gd name="T2" fmla="*/ 50 w 54"/>
                <a:gd name="T3" fmla="*/ 26 h 54"/>
                <a:gd name="T4" fmla="*/ 54 w 54"/>
                <a:gd name="T5" fmla="*/ 22 h 54"/>
                <a:gd name="T6" fmla="*/ 43 w 54"/>
                <a:gd name="T7" fmla="*/ 18 h 54"/>
                <a:gd name="T8" fmla="*/ 47 w 54"/>
                <a:gd name="T9" fmla="*/ 8 h 54"/>
                <a:gd name="T10" fmla="*/ 39 w 54"/>
                <a:gd name="T11" fmla="*/ 9 h 54"/>
                <a:gd name="T12" fmla="*/ 37 w 54"/>
                <a:gd name="T13" fmla="*/ 1 h 54"/>
                <a:gd name="T14" fmla="*/ 30 w 54"/>
                <a:gd name="T15" fmla="*/ 6 h 54"/>
                <a:gd name="T16" fmla="*/ 25 w 54"/>
                <a:gd name="T17" fmla="*/ 0 h 54"/>
                <a:gd name="T18" fmla="*/ 21 w 54"/>
                <a:gd name="T19" fmla="*/ 6 h 54"/>
                <a:gd name="T20" fmla="*/ 15 w 54"/>
                <a:gd name="T21" fmla="*/ 2 h 54"/>
                <a:gd name="T22" fmla="*/ 14 w 54"/>
                <a:gd name="T23" fmla="*/ 11 h 54"/>
                <a:gd name="T24" fmla="*/ 5 w 54"/>
                <a:gd name="T25" fmla="*/ 10 h 54"/>
                <a:gd name="T26" fmla="*/ 9 w 54"/>
                <a:gd name="T27" fmla="*/ 19 h 54"/>
                <a:gd name="T28" fmla="*/ 0 w 54"/>
                <a:gd name="T29" fmla="*/ 23 h 54"/>
                <a:gd name="T30" fmla="*/ 4 w 54"/>
                <a:gd name="T31" fmla="*/ 27 h 54"/>
                <a:gd name="T32" fmla="*/ 0 w 54"/>
                <a:gd name="T33" fmla="*/ 32 h 54"/>
                <a:gd name="T34" fmla="*/ 11 w 54"/>
                <a:gd name="T35" fmla="*/ 36 h 54"/>
                <a:gd name="T36" fmla="*/ 8 w 54"/>
                <a:gd name="T37" fmla="*/ 46 h 54"/>
                <a:gd name="T38" fmla="*/ 15 w 54"/>
                <a:gd name="T39" fmla="*/ 45 h 54"/>
                <a:gd name="T40" fmla="*/ 17 w 54"/>
                <a:gd name="T41" fmla="*/ 52 h 54"/>
                <a:gd name="T42" fmla="*/ 24 w 54"/>
                <a:gd name="T43" fmla="*/ 48 h 54"/>
                <a:gd name="T44" fmla="*/ 29 w 54"/>
                <a:gd name="T45" fmla="*/ 54 h 54"/>
                <a:gd name="T46" fmla="*/ 33 w 54"/>
                <a:gd name="T47" fmla="*/ 48 h 54"/>
                <a:gd name="T48" fmla="*/ 39 w 54"/>
                <a:gd name="T49" fmla="*/ 51 h 54"/>
                <a:gd name="T50" fmla="*/ 40 w 54"/>
                <a:gd name="T51" fmla="*/ 43 h 54"/>
                <a:gd name="T52" fmla="*/ 49 w 54"/>
                <a:gd name="T53" fmla="*/ 43 h 54"/>
                <a:gd name="T54" fmla="*/ 46 w 54"/>
                <a:gd name="T55" fmla="*/ 35 h 54"/>
                <a:gd name="T56" fmla="*/ 54 w 54"/>
                <a:gd name="T57" fmla="*/ 31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4" h="54">
                  <a:moveTo>
                    <a:pt x="54" y="31"/>
                  </a:moveTo>
                  <a:cubicBezTo>
                    <a:pt x="54" y="29"/>
                    <a:pt x="53" y="28"/>
                    <a:pt x="50" y="26"/>
                  </a:cubicBezTo>
                  <a:cubicBezTo>
                    <a:pt x="53" y="25"/>
                    <a:pt x="54" y="23"/>
                    <a:pt x="54" y="22"/>
                  </a:cubicBezTo>
                  <a:cubicBezTo>
                    <a:pt x="53" y="20"/>
                    <a:pt x="49" y="18"/>
                    <a:pt x="43" y="18"/>
                  </a:cubicBezTo>
                  <a:cubicBezTo>
                    <a:pt x="47" y="13"/>
                    <a:pt x="48" y="9"/>
                    <a:pt x="47" y="8"/>
                  </a:cubicBezTo>
                  <a:cubicBezTo>
                    <a:pt x="45" y="7"/>
                    <a:pt x="43" y="7"/>
                    <a:pt x="39" y="9"/>
                  </a:cubicBezTo>
                  <a:cubicBezTo>
                    <a:pt x="39" y="5"/>
                    <a:pt x="39" y="2"/>
                    <a:pt x="37" y="1"/>
                  </a:cubicBezTo>
                  <a:cubicBezTo>
                    <a:pt x="35" y="1"/>
                    <a:pt x="33" y="3"/>
                    <a:pt x="30" y="6"/>
                  </a:cubicBezTo>
                  <a:cubicBezTo>
                    <a:pt x="29" y="2"/>
                    <a:pt x="27" y="0"/>
                    <a:pt x="25" y="0"/>
                  </a:cubicBezTo>
                  <a:cubicBezTo>
                    <a:pt x="24" y="0"/>
                    <a:pt x="22" y="2"/>
                    <a:pt x="21" y="6"/>
                  </a:cubicBezTo>
                  <a:cubicBezTo>
                    <a:pt x="19" y="3"/>
                    <a:pt x="16" y="2"/>
                    <a:pt x="15" y="2"/>
                  </a:cubicBezTo>
                  <a:cubicBezTo>
                    <a:pt x="13" y="3"/>
                    <a:pt x="13" y="6"/>
                    <a:pt x="14" y="11"/>
                  </a:cubicBezTo>
                  <a:cubicBezTo>
                    <a:pt x="10" y="9"/>
                    <a:pt x="6" y="9"/>
                    <a:pt x="5" y="10"/>
                  </a:cubicBezTo>
                  <a:cubicBezTo>
                    <a:pt x="4" y="12"/>
                    <a:pt x="5" y="15"/>
                    <a:pt x="9" y="19"/>
                  </a:cubicBezTo>
                  <a:cubicBezTo>
                    <a:pt x="4" y="20"/>
                    <a:pt x="0" y="21"/>
                    <a:pt x="0" y="23"/>
                  </a:cubicBezTo>
                  <a:cubicBezTo>
                    <a:pt x="0" y="24"/>
                    <a:pt x="1" y="26"/>
                    <a:pt x="4" y="27"/>
                  </a:cubicBezTo>
                  <a:cubicBezTo>
                    <a:pt x="1" y="29"/>
                    <a:pt x="0" y="31"/>
                    <a:pt x="0" y="32"/>
                  </a:cubicBezTo>
                  <a:cubicBezTo>
                    <a:pt x="1" y="34"/>
                    <a:pt x="5" y="35"/>
                    <a:pt x="11" y="36"/>
                  </a:cubicBezTo>
                  <a:cubicBezTo>
                    <a:pt x="7" y="41"/>
                    <a:pt x="6" y="45"/>
                    <a:pt x="8" y="46"/>
                  </a:cubicBezTo>
                  <a:cubicBezTo>
                    <a:pt x="9" y="47"/>
                    <a:pt x="12" y="47"/>
                    <a:pt x="15" y="45"/>
                  </a:cubicBezTo>
                  <a:cubicBezTo>
                    <a:pt x="15" y="49"/>
                    <a:pt x="16" y="52"/>
                    <a:pt x="17" y="52"/>
                  </a:cubicBezTo>
                  <a:cubicBezTo>
                    <a:pt x="19" y="53"/>
                    <a:pt x="21" y="51"/>
                    <a:pt x="24" y="48"/>
                  </a:cubicBezTo>
                  <a:cubicBezTo>
                    <a:pt x="25" y="52"/>
                    <a:pt x="27" y="54"/>
                    <a:pt x="29" y="54"/>
                  </a:cubicBezTo>
                  <a:cubicBezTo>
                    <a:pt x="30" y="54"/>
                    <a:pt x="32" y="52"/>
                    <a:pt x="33" y="48"/>
                  </a:cubicBezTo>
                  <a:cubicBezTo>
                    <a:pt x="35" y="51"/>
                    <a:pt x="38" y="52"/>
                    <a:pt x="39" y="51"/>
                  </a:cubicBezTo>
                  <a:cubicBezTo>
                    <a:pt x="41" y="51"/>
                    <a:pt x="41" y="47"/>
                    <a:pt x="40" y="43"/>
                  </a:cubicBezTo>
                  <a:cubicBezTo>
                    <a:pt x="45" y="44"/>
                    <a:pt x="48" y="45"/>
                    <a:pt x="49" y="43"/>
                  </a:cubicBezTo>
                  <a:cubicBezTo>
                    <a:pt x="50" y="42"/>
                    <a:pt x="49" y="39"/>
                    <a:pt x="46" y="35"/>
                  </a:cubicBezTo>
                  <a:cubicBezTo>
                    <a:pt x="51" y="34"/>
                    <a:pt x="54" y="33"/>
                    <a:pt x="54" y="31"/>
                  </a:cubicBezTo>
                  <a:close/>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tr-TR" dirty="0"/>
            </a:p>
          </p:txBody>
        </p:sp>
        <p:sp>
          <p:nvSpPr>
            <p:cNvPr id="39" name="Serbest Form 20"/>
            <p:cNvSpPr>
              <a:spLocks/>
            </p:cNvSpPr>
            <p:nvPr userDrawn="1"/>
          </p:nvSpPr>
          <p:spPr bwMode="auto">
            <a:xfrm flipH="1">
              <a:off x="44450" y="5021263"/>
              <a:ext cx="317500" cy="317500"/>
            </a:xfrm>
            <a:custGeom>
              <a:avLst/>
              <a:gdLst>
                <a:gd name="T0" fmla="*/ 129 w 129"/>
                <a:gd name="T1" fmla="*/ 75 h 130"/>
                <a:gd name="T2" fmla="*/ 119 w 129"/>
                <a:gd name="T3" fmla="*/ 64 h 130"/>
                <a:gd name="T4" fmla="*/ 128 w 129"/>
                <a:gd name="T5" fmla="*/ 53 h 130"/>
                <a:gd name="T6" fmla="*/ 103 w 129"/>
                <a:gd name="T7" fmla="*/ 45 h 130"/>
                <a:gd name="T8" fmla="*/ 111 w 129"/>
                <a:gd name="T9" fmla="*/ 20 h 130"/>
                <a:gd name="T10" fmla="*/ 93 w 129"/>
                <a:gd name="T11" fmla="*/ 23 h 130"/>
                <a:gd name="T12" fmla="*/ 88 w 129"/>
                <a:gd name="T13" fmla="*/ 5 h 130"/>
                <a:gd name="T14" fmla="*/ 72 w 129"/>
                <a:gd name="T15" fmla="*/ 16 h 130"/>
                <a:gd name="T16" fmla="*/ 61 w 129"/>
                <a:gd name="T17" fmla="*/ 1 h 130"/>
                <a:gd name="T18" fmla="*/ 51 w 129"/>
                <a:gd name="T19" fmla="*/ 15 h 130"/>
                <a:gd name="T20" fmla="*/ 36 w 129"/>
                <a:gd name="T21" fmla="*/ 7 h 130"/>
                <a:gd name="T22" fmla="*/ 33 w 129"/>
                <a:gd name="T23" fmla="*/ 28 h 130"/>
                <a:gd name="T24" fmla="*/ 13 w 129"/>
                <a:gd name="T25" fmla="*/ 26 h 130"/>
                <a:gd name="T26" fmla="*/ 21 w 129"/>
                <a:gd name="T27" fmla="*/ 47 h 130"/>
                <a:gd name="T28" fmla="*/ 0 w 129"/>
                <a:gd name="T29" fmla="*/ 56 h 130"/>
                <a:gd name="T30" fmla="*/ 10 w 129"/>
                <a:gd name="T31" fmla="*/ 67 h 130"/>
                <a:gd name="T32" fmla="*/ 1 w 129"/>
                <a:gd name="T33" fmla="*/ 78 h 130"/>
                <a:gd name="T34" fmla="*/ 26 w 129"/>
                <a:gd name="T35" fmla="*/ 86 h 130"/>
                <a:gd name="T36" fmla="*/ 18 w 129"/>
                <a:gd name="T37" fmla="*/ 111 h 130"/>
                <a:gd name="T38" fmla="*/ 36 w 129"/>
                <a:gd name="T39" fmla="*/ 108 h 130"/>
                <a:gd name="T40" fmla="*/ 41 w 129"/>
                <a:gd name="T41" fmla="*/ 126 h 130"/>
                <a:gd name="T42" fmla="*/ 57 w 129"/>
                <a:gd name="T43" fmla="*/ 115 h 130"/>
                <a:gd name="T44" fmla="*/ 69 w 129"/>
                <a:gd name="T45" fmla="*/ 130 h 130"/>
                <a:gd name="T46" fmla="*/ 78 w 129"/>
                <a:gd name="T47" fmla="*/ 116 h 130"/>
                <a:gd name="T48" fmla="*/ 93 w 129"/>
                <a:gd name="T49" fmla="*/ 124 h 130"/>
                <a:gd name="T50" fmla="*/ 96 w 129"/>
                <a:gd name="T51" fmla="*/ 103 h 130"/>
                <a:gd name="T52" fmla="*/ 116 w 129"/>
                <a:gd name="T53" fmla="*/ 104 h 130"/>
                <a:gd name="T54" fmla="*/ 108 w 129"/>
                <a:gd name="T55" fmla="*/ 84 h 130"/>
                <a:gd name="T56" fmla="*/ 129 w 129"/>
                <a:gd name="T57" fmla="*/ 75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29" h="130">
                  <a:moveTo>
                    <a:pt x="129" y="75"/>
                  </a:moveTo>
                  <a:cubicBezTo>
                    <a:pt x="129" y="71"/>
                    <a:pt x="126" y="68"/>
                    <a:pt x="119" y="64"/>
                  </a:cubicBezTo>
                  <a:cubicBezTo>
                    <a:pt x="126" y="60"/>
                    <a:pt x="129" y="56"/>
                    <a:pt x="128" y="53"/>
                  </a:cubicBezTo>
                  <a:cubicBezTo>
                    <a:pt x="127" y="48"/>
                    <a:pt x="118" y="45"/>
                    <a:pt x="103" y="45"/>
                  </a:cubicBezTo>
                  <a:cubicBezTo>
                    <a:pt x="111" y="33"/>
                    <a:pt x="114" y="23"/>
                    <a:pt x="111" y="20"/>
                  </a:cubicBezTo>
                  <a:cubicBezTo>
                    <a:pt x="108" y="17"/>
                    <a:pt x="101" y="18"/>
                    <a:pt x="93" y="23"/>
                  </a:cubicBezTo>
                  <a:cubicBezTo>
                    <a:pt x="93" y="13"/>
                    <a:pt x="92" y="6"/>
                    <a:pt x="88" y="5"/>
                  </a:cubicBezTo>
                  <a:cubicBezTo>
                    <a:pt x="84" y="3"/>
                    <a:pt x="79" y="8"/>
                    <a:pt x="72" y="16"/>
                  </a:cubicBezTo>
                  <a:cubicBezTo>
                    <a:pt x="69" y="6"/>
                    <a:pt x="65" y="0"/>
                    <a:pt x="61" y="1"/>
                  </a:cubicBezTo>
                  <a:cubicBezTo>
                    <a:pt x="57" y="1"/>
                    <a:pt x="53" y="6"/>
                    <a:pt x="51" y="15"/>
                  </a:cubicBezTo>
                  <a:cubicBezTo>
                    <a:pt x="45" y="8"/>
                    <a:pt x="39" y="5"/>
                    <a:pt x="36" y="7"/>
                  </a:cubicBezTo>
                  <a:cubicBezTo>
                    <a:pt x="32" y="9"/>
                    <a:pt x="31" y="17"/>
                    <a:pt x="33" y="28"/>
                  </a:cubicBezTo>
                  <a:cubicBezTo>
                    <a:pt x="23" y="24"/>
                    <a:pt x="16" y="23"/>
                    <a:pt x="13" y="26"/>
                  </a:cubicBezTo>
                  <a:cubicBezTo>
                    <a:pt x="10" y="30"/>
                    <a:pt x="13" y="38"/>
                    <a:pt x="21" y="47"/>
                  </a:cubicBezTo>
                  <a:cubicBezTo>
                    <a:pt x="9" y="48"/>
                    <a:pt x="1" y="51"/>
                    <a:pt x="0" y="56"/>
                  </a:cubicBezTo>
                  <a:cubicBezTo>
                    <a:pt x="0" y="59"/>
                    <a:pt x="3" y="63"/>
                    <a:pt x="10" y="67"/>
                  </a:cubicBezTo>
                  <a:cubicBezTo>
                    <a:pt x="4" y="70"/>
                    <a:pt x="0" y="74"/>
                    <a:pt x="1" y="78"/>
                  </a:cubicBezTo>
                  <a:cubicBezTo>
                    <a:pt x="2" y="83"/>
                    <a:pt x="11" y="85"/>
                    <a:pt x="26" y="86"/>
                  </a:cubicBezTo>
                  <a:cubicBezTo>
                    <a:pt x="18" y="98"/>
                    <a:pt x="15" y="107"/>
                    <a:pt x="18" y="111"/>
                  </a:cubicBezTo>
                  <a:cubicBezTo>
                    <a:pt x="21" y="114"/>
                    <a:pt x="28" y="112"/>
                    <a:pt x="36" y="108"/>
                  </a:cubicBezTo>
                  <a:cubicBezTo>
                    <a:pt x="36" y="118"/>
                    <a:pt x="37" y="124"/>
                    <a:pt x="41" y="126"/>
                  </a:cubicBezTo>
                  <a:cubicBezTo>
                    <a:pt x="45" y="127"/>
                    <a:pt x="51" y="123"/>
                    <a:pt x="57" y="115"/>
                  </a:cubicBezTo>
                  <a:cubicBezTo>
                    <a:pt x="60" y="125"/>
                    <a:pt x="64" y="130"/>
                    <a:pt x="69" y="130"/>
                  </a:cubicBezTo>
                  <a:cubicBezTo>
                    <a:pt x="72" y="130"/>
                    <a:pt x="76" y="124"/>
                    <a:pt x="78" y="116"/>
                  </a:cubicBezTo>
                  <a:cubicBezTo>
                    <a:pt x="84" y="122"/>
                    <a:pt x="90" y="125"/>
                    <a:pt x="93" y="124"/>
                  </a:cubicBezTo>
                  <a:cubicBezTo>
                    <a:pt x="97" y="122"/>
                    <a:pt x="98" y="114"/>
                    <a:pt x="96" y="103"/>
                  </a:cubicBezTo>
                  <a:cubicBezTo>
                    <a:pt x="106" y="107"/>
                    <a:pt x="114" y="108"/>
                    <a:pt x="116" y="104"/>
                  </a:cubicBezTo>
                  <a:cubicBezTo>
                    <a:pt x="119" y="101"/>
                    <a:pt x="116" y="93"/>
                    <a:pt x="108" y="84"/>
                  </a:cubicBezTo>
                  <a:cubicBezTo>
                    <a:pt x="120" y="82"/>
                    <a:pt x="128" y="79"/>
                    <a:pt x="129" y="75"/>
                  </a:cubicBezTo>
                  <a:close/>
                </a:path>
              </a:pathLst>
            </a:custGeom>
            <a:solidFill>
              <a:schemeClr val="accent2">
                <a:lumMod val="75000"/>
              </a:schemeClr>
            </a:solidFill>
            <a:ln>
              <a:noFill/>
            </a:ln>
          </p:spPr>
          <p:txBody>
            <a:bodyPr vert="horz" wrap="square" lIns="91440" tIns="45720" rIns="91440" bIns="45720" numCol="1" anchor="t" anchorCtr="0" compatLnSpc="1">
              <a:prstTxWarp prst="textNoShape">
                <a:avLst/>
              </a:prstTxWarp>
            </a:bodyPr>
            <a:lstStyle/>
            <a:p>
              <a:endParaRPr lang="tr-TR" dirty="0"/>
            </a:p>
          </p:txBody>
        </p:sp>
        <p:sp>
          <p:nvSpPr>
            <p:cNvPr id="40" name="Serbest Form 21"/>
            <p:cNvSpPr>
              <a:spLocks/>
            </p:cNvSpPr>
            <p:nvPr userDrawn="1"/>
          </p:nvSpPr>
          <p:spPr bwMode="auto">
            <a:xfrm flipH="1">
              <a:off x="771526" y="3168650"/>
              <a:ext cx="131763" cy="131762"/>
            </a:xfrm>
            <a:custGeom>
              <a:avLst/>
              <a:gdLst>
                <a:gd name="T0" fmla="*/ 52 w 53"/>
                <a:gd name="T1" fmla="*/ 31 h 54"/>
                <a:gd name="T2" fmla="*/ 49 w 53"/>
                <a:gd name="T3" fmla="*/ 27 h 54"/>
                <a:gd name="T4" fmla="*/ 52 w 53"/>
                <a:gd name="T5" fmla="*/ 22 h 54"/>
                <a:gd name="T6" fmla="*/ 42 w 53"/>
                <a:gd name="T7" fmla="*/ 19 h 54"/>
                <a:gd name="T8" fmla="*/ 45 w 53"/>
                <a:gd name="T9" fmla="*/ 8 h 54"/>
                <a:gd name="T10" fmla="*/ 38 w 53"/>
                <a:gd name="T11" fmla="*/ 10 h 54"/>
                <a:gd name="T12" fmla="*/ 36 w 53"/>
                <a:gd name="T13" fmla="*/ 2 h 54"/>
                <a:gd name="T14" fmla="*/ 29 w 53"/>
                <a:gd name="T15" fmla="*/ 7 h 54"/>
                <a:gd name="T16" fmla="*/ 24 w 53"/>
                <a:gd name="T17" fmla="*/ 1 h 54"/>
                <a:gd name="T18" fmla="*/ 21 w 53"/>
                <a:gd name="T19" fmla="*/ 6 h 54"/>
                <a:gd name="T20" fmla="*/ 14 w 53"/>
                <a:gd name="T21" fmla="*/ 3 h 54"/>
                <a:gd name="T22" fmla="*/ 13 w 53"/>
                <a:gd name="T23" fmla="*/ 12 h 54"/>
                <a:gd name="T24" fmla="*/ 5 w 53"/>
                <a:gd name="T25" fmla="*/ 11 h 54"/>
                <a:gd name="T26" fmla="*/ 8 w 53"/>
                <a:gd name="T27" fmla="*/ 20 h 54"/>
                <a:gd name="T28" fmla="*/ 0 w 53"/>
                <a:gd name="T29" fmla="*/ 23 h 54"/>
                <a:gd name="T30" fmla="*/ 4 w 53"/>
                <a:gd name="T31" fmla="*/ 28 h 54"/>
                <a:gd name="T32" fmla="*/ 0 w 53"/>
                <a:gd name="T33" fmla="*/ 32 h 54"/>
                <a:gd name="T34" fmla="*/ 10 w 53"/>
                <a:gd name="T35" fmla="*/ 36 h 54"/>
                <a:gd name="T36" fmla="*/ 7 w 53"/>
                <a:gd name="T37" fmla="*/ 46 h 54"/>
                <a:gd name="T38" fmla="*/ 15 w 53"/>
                <a:gd name="T39" fmla="*/ 45 h 54"/>
                <a:gd name="T40" fmla="*/ 16 w 53"/>
                <a:gd name="T41" fmla="*/ 52 h 54"/>
                <a:gd name="T42" fmla="*/ 23 w 53"/>
                <a:gd name="T43" fmla="*/ 48 h 54"/>
                <a:gd name="T44" fmla="*/ 28 w 53"/>
                <a:gd name="T45" fmla="*/ 54 h 54"/>
                <a:gd name="T46" fmla="*/ 32 w 53"/>
                <a:gd name="T47" fmla="*/ 48 h 54"/>
                <a:gd name="T48" fmla="*/ 38 w 53"/>
                <a:gd name="T49" fmla="*/ 51 h 54"/>
                <a:gd name="T50" fmla="*/ 39 w 53"/>
                <a:gd name="T51" fmla="*/ 43 h 54"/>
                <a:gd name="T52" fmla="*/ 47 w 53"/>
                <a:gd name="T53" fmla="*/ 43 h 54"/>
                <a:gd name="T54" fmla="*/ 44 w 53"/>
                <a:gd name="T55" fmla="*/ 35 h 54"/>
                <a:gd name="T56" fmla="*/ 52 w 53"/>
                <a:gd name="T57" fmla="*/ 31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3" h="54">
                  <a:moveTo>
                    <a:pt x="52" y="31"/>
                  </a:moveTo>
                  <a:cubicBezTo>
                    <a:pt x="53" y="30"/>
                    <a:pt x="51" y="28"/>
                    <a:pt x="49" y="27"/>
                  </a:cubicBezTo>
                  <a:cubicBezTo>
                    <a:pt x="51" y="25"/>
                    <a:pt x="52" y="23"/>
                    <a:pt x="52" y="22"/>
                  </a:cubicBezTo>
                  <a:cubicBezTo>
                    <a:pt x="52" y="20"/>
                    <a:pt x="48" y="19"/>
                    <a:pt x="42" y="19"/>
                  </a:cubicBezTo>
                  <a:cubicBezTo>
                    <a:pt x="45" y="14"/>
                    <a:pt x="47" y="10"/>
                    <a:pt x="45" y="8"/>
                  </a:cubicBezTo>
                  <a:cubicBezTo>
                    <a:pt x="44" y="7"/>
                    <a:pt x="41" y="8"/>
                    <a:pt x="38" y="10"/>
                  </a:cubicBezTo>
                  <a:cubicBezTo>
                    <a:pt x="38" y="6"/>
                    <a:pt x="37" y="3"/>
                    <a:pt x="36" y="2"/>
                  </a:cubicBezTo>
                  <a:cubicBezTo>
                    <a:pt x="34" y="2"/>
                    <a:pt x="32" y="3"/>
                    <a:pt x="29" y="7"/>
                  </a:cubicBezTo>
                  <a:cubicBezTo>
                    <a:pt x="28" y="3"/>
                    <a:pt x="26" y="0"/>
                    <a:pt x="24" y="1"/>
                  </a:cubicBezTo>
                  <a:cubicBezTo>
                    <a:pt x="23" y="1"/>
                    <a:pt x="22" y="3"/>
                    <a:pt x="21" y="6"/>
                  </a:cubicBezTo>
                  <a:cubicBezTo>
                    <a:pt x="18" y="4"/>
                    <a:pt x="16" y="3"/>
                    <a:pt x="14" y="3"/>
                  </a:cubicBezTo>
                  <a:cubicBezTo>
                    <a:pt x="13" y="4"/>
                    <a:pt x="13" y="7"/>
                    <a:pt x="13" y="12"/>
                  </a:cubicBezTo>
                  <a:cubicBezTo>
                    <a:pt x="9" y="10"/>
                    <a:pt x="6" y="10"/>
                    <a:pt x="5" y="11"/>
                  </a:cubicBezTo>
                  <a:cubicBezTo>
                    <a:pt x="4" y="13"/>
                    <a:pt x="5" y="16"/>
                    <a:pt x="8" y="20"/>
                  </a:cubicBezTo>
                  <a:cubicBezTo>
                    <a:pt x="3" y="20"/>
                    <a:pt x="0" y="21"/>
                    <a:pt x="0" y="23"/>
                  </a:cubicBezTo>
                  <a:cubicBezTo>
                    <a:pt x="0" y="25"/>
                    <a:pt x="1" y="26"/>
                    <a:pt x="4" y="28"/>
                  </a:cubicBezTo>
                  <a:cubicBezTo>
                    <a:pt x="1" y="29"/>
                    <a:pt x="0" y="31"/>
                    <a:pt x="0" y="32"/>
                  </a:cubicBezTo>
                  <a:cubicBezTo>
                    <a:pt x="0" y="34"/>
                    <a:pt x="4" y="35"/>
                    <a:pt x="10" y="36"/>
                  </a:cubicBezTo>
                  <a:cubicBezTo>
                    <a:pt x="7" y="40"/>
                    <a:pt x="6" y="44"/>
                    <a:pt x="7" y="46"/>
                  </a:cubicBezTo>
                  <a:cubicBezTo>
                    <a:pt x="8" y="47"/>
                    <a:pt x="11" y="46"/>
                    <a:pt x="15" y="45"/>
                  </a:cubicBezTo>
                  <a:cubicBezTo>
                    <a:pt x="14" y="49"/>
                    <a:pt x="15" y="51"/>
                    <a:pt x="16" y="52"/>
                  </a:cubicBezTo>
                  <a:cubicBezTo>
                    <a:pt x="18" y="53"/>
                    <a:pt x="20" y="51"/>
                    <a:pt x="23" y="48"/>
                  </a:cubicBezTo>
                  <a:cubicBezTo>
                    <a:pt x="24" y="51"/>
                    <a:pt x="26" y="54"/>
                    <a:pt x="28" y="54"/>
                  </a:cubicBezTo>
                  <a:cubicBezTo>
                    <a:pt x="29" y="54"/>
                    <a:pt x="31" y="51"/>
                    <a:pt x="32" y="48"/>
                  </a:cubicBezTo>
                  <a:cubicBezTo>
                    <a:pt x="34" y="50"/>
                    <a:pt x="36" y="52"/>
                    <a:pt x="38" y="51"/>
                  </a:cubicBezTo>
                  <a:cubicBezTo>
                    <a:pt x="39" y="50"/>
                    <a:pt x="40" y="47"/>
                    <a:pt x="39" y="43"/>
                  </a:cubicBezTo>
                  <a:cubicBezTo>
                    <a:pt x="43" y="44"/>
                    <a:pt x="46" y="45"/>
                    <a:pt x="47" y="43"/>
                  </a:cubicBezTo>
                  <a:cubicBezTo>
                    <a:pt x="48" y="42"/>
                    <a:pt x="47" y="39"/>
                    <a:pt x="44" y="35"/>
                  </a:cubicBezTo>
                  <a:cubicBezTo>
                    <a:pt x="49" y="34"/>
                    <a:pt x="52" y="33"/>
                    <a:pt x="52" y="31"/>
                  </a:cubicBez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tr-TR" dirty="0"/>
            </a:p>
          </p:txBody>
        </p:sp>
        <p:sp>
          <p:nvSpPr>
            <p:cNvPr id="41" name="Serbest Form 22"/>
            <p:cNvSpPr>
              <a:spLocks/>
            </p:cNvSpPr>
            <p:nvPr userDrawn="1"/>
          </p:nvSpPr>
          <p:spPr bwMode="auto">
            <a:xfrm flipH="1">
              <a:off x="118857" y="1370013"/>
              <a:ext cx="260350" cy="258762"/>
            </a:xfrm>
            <a:custGeom>
              <a:avLst/>
              <a:gdLst>
                <a:gd name="T0" fmla="*/ 50 w 106"/>
                <a:gd name="T1" fmla="*/ 0 h 106"/>
                <a:gd name="T2" fmla="*/ 50 w 106"/>
                <a:gd name="T3" fmla="*/ 0 h 106"/>
                <a:gd name="T4" fmla="*/ 42 w 106"/>
                <a:gd name="T5" fmla="*/ 12 h 106"/>
                <a:gd name="T6" fmla="*/ 32 w 106"/>
                <a:gd name="T7" fmla="*/ 5 h 106"/>
                <a:gd name="T8" fmla="*/ 30 w 106"/>
                <a:gd name="T9" fmla="*/ 5 h 106"/>
                <a:gd name="T10" fmla="*/ 28 w 106"/>
                <a:gd name="T11" fmla="*/ 22 h 106"/>
                <a:gd name="T12" fmla="*/ 16 w 106"/>
                <a:gd name="T13" fmla="*/ 19 h 106"/>
                <a:gd name="T14" fmla="*/ 11 w 106"/>
                <a:gd name="T15" fmla="*/ 21 h 106"/>
                <a:gd name="T16" fmla="*/ 17 w 106"/>
                <a:gd name="T17" fmla="*/ 38 h 106"/>
                <a:gd name="T18" fmla="*/ 1 w 106"/>
                <a:gd name="T19" fmla="*/ 45 h 106"/>
                <a:gd name="T20" fmla="*/ 8 w 106"/>
                <a:gd name="T21" fmla="*/ 54 h 106"/>
                <a:gd name="T22" fmla="*/ 1 w 106"/>
                <a:gd name="T23" fmla="*/ 63 h 106"/>
                <a:gd name="T24" fmla="*/ 21 w 106"/>
                <a:gd name="T25" fmla="*/ 70 h 106"/>
                <a:gd name="T26" fmla="*/ 15 w 106"/>
                <a:gd name="T27" fmla="*/ 91 h 106"/>
                <a:gd name="T28" fmla="*/ 19 w 106"/>
                <a:gd name="T29" fmla="*/ 92 h 106"/>
                <a:gd name="T30" fmla="*/ 30 w 106"/>
                <a:gd name="T31" fmla="*/ 88 h 106"/>
                <a:gd name="T32" fmla="*/ 34 w 106"/>
                <a:gd name="T33" fmla="*/ 103 h 106"/>
                <a:gd name="T34" fmla="*/ 35 w 106"/>
                <a:gd name="T35" fmla="*/ 103 h 106"/>
                <a:gd name="T36" fmla="*/ 47 w 106"/>
                <a:gd name="T37" fmla="*/ 94 h 106"/>
                <a:gd name="T38" fmla="*/ 56 w 106"/>
                <a:gd name="T39" fmla="*/ 106 h 106"/>
                <a:gd name="T40" fmla="*/ 57 w 106"/>
                <a:gd name="T41" fmla="*/ 106 h 106"/>
                <a:gd name="T42" fmla="*/ 64 w 106"/>
                <a:gd name="T43" fmla="*/ 95 h 106"/>
                <a:gd name="T44" fmla="*/ 75 w 106"/>
                <a:gd name="T45" fmla="*/ 101 h 106"/>
                <a:gd name="T46" fmla="*/ 77 w 106"/>
                <a:gd name="T47" fmla="*/ 101 h 106"/>
                <a:gd name="T48" fmla="*/ 79 w 106"/>
                <a:gd name="T49" fmla="*/ 84 h 106"/>
                <a:gd name="T50" fmla="*/ 91 w 106"/>
                <a:gd name="T51" fmla="*/ 87 h 106"/>
                <a:gd name="T52" fmla="*/ 96 w 106"/>
                <a:gd name="T53" fmla="*/ 85 h 106"/>
                <a:gd name="T54" fmla="*/ 89 w 106"/>
                <a:gd name="T55" fmla="*/ 68 h 106"/>
                <a:gd name="T56" fmla="*/ 106 w 106"/>
                <a:gd name="T57" fmla="*/ 61 h 106"/>
                <a:gd name="T58" fmla="*/ 98 w 106"/>
                <a:gd name="T59" fmla="*/ 52 h 106"/>
                <a:gd name="T60" fmla="*/ 106 w 106"/>
                <a:gd name="T61" fmla="*/ 43 h 106"/>
                <a:gd name="T62" fmla="*/ 85 w 106"/>
                <a:gd name="T63" fmla="*/ 36 h 106"/>
                <a:gd name="T64" fmla="*/ 91 w 106"/>
                <a:gd name="T65" fmla="*/ 16 h 106"/>
                <a:gd name="T66" fmla="*/ 88 w 106"/>
                <a:gd name="T67" fmla="*/ 15 h 106"/>
                <a:gd name="T68" fmla="*/ 76 w 106"/>
                <a:gd name="T69" fmla="*/ 18 h 106"/>
                <a:gd name="T70" fmla="*/ 73 w 106"/>
                <a:gd name="T71" fmla="*/ 4 h 106"/>
                <a:gd name="T72" fmla="*/ 71 w 106"/>
                <a:gd name="T73" fmla="*/ 3 h 106"/>
                <a:gd name="T74" fmla="*/ 60 w 106"/>
                <a:gd name="T75" fmla="*/ 12 h 106"/>
                <a:gd name="T76" fmla="*/ 50 w 106"/>
                <a:gd name="T77" fmla="*/ 0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06" h="106">
                  <a:moveTo>
                    <a:pt x="50" y="0"/>
                  </a:moveTo>
                  <a:cubicBezTo>
                    <a:pt x="50" y="0"/>
                    <a:pt x="50" y="0"/>
                    <a:pt x="50" y="0"/>
                  </a:cubicBezTo>
                  <a:cubicBezTo>
                    <a:pt x="47" y="0"/>
                    <a:pt x="44" y="5"/>
                    <a:pt x="42" y="12"/>
                  </a:cubicBezTo>
                  <a:cubicBezTo>
                    <a:pt x="38" y="7"/>
                    <a:pt x="34" y="5"/>
                    <a:pt x="32" y="5"/>
                  </a:cubicBezTo>
                  <a:cubicBezTo>
                    <a:pt x="31" y="5"/>
                    <a:pt x="30" y="5"/>
                    <a:pt x="30" y="5"/>
                  </a:cubicBezTo>
                  <a:cubicBezTo>
                    <a:pt x="27" y="7"/>
                    <a:pt x="26" y="13"/>
                    <a:pt x="28" y="22"/>
                  </a:cubicBezTo>
                  <a:cubicBezTo>
                    <a:pt x="23" y="20"/>
                    <a:pt x="19" y="19"/>
                    <a:pt x="16" y="19"/>
                  </a:cubicBezTo>
                  <a:cubicBezTo>
                    <a:pt x="13" y="19"/>
                    <a:pt x="12" y="20"/>
                    <a:pt x="11" y="21"/>
                  </a:cubicBezTo>
                  <a:cubicBezTo>
                    <a:pt x="8" y="24"/>
                    <a:pt x="11" y="30"/>
                    <a:pt x="17" y="38"/>
                  </a:cubicBezTo>
                  <a:cubicBezTo>
                    <a:pt x="7" y="39"/>
                    <a:pt x="1" y="42"/>
                    <a:pt x="1" y="45"/>
                  </a:cubicBezTo>
                  <a:cubicBezTo>
                    <a:pt x="0" y="48"/>
                    <a:pt x="3" y="51"/>
                    <a:pt x="8" y="54"/>
                  </a:cubicBezTo>
                  <a:cubicBezTo>
                    <a:pt x="3" y="57"/>
                    <a:pt x="0" y="61"/>
                    <a:pt x="1" y="63"/>
                  </a:cubicBezTo>
                  <a:cubicBezTo>
                    <a:pt x="2" y="67"/>
                    <a:pt x="10" y="70"/>
                    <a:pt x="21" y="70"/>
                  </a:cubicBezTo>
                  <a:cubicBezTo>
                    <a:pt x="15" y="80"/>
                    <a:pt x="12" y="88"/>
                    <a:pt x="15" y="91"/>
                  </a:cubicBezTo>
                  <a:cubicBezTo>
                    <a:pt x="16" y="91"/>
                    <a:pt x="17" y="92"/>
                    <a:pt x="19" y="92"/>
                  </a:cubicBezTo>
                  <a:cubicBezTo>
                    <a:pt x="22" y="92"/>
                    <a:pt x="26" y="91"/>
                    <a:pt x="30" y="88"/>
                  </a:cubicBezTo>
                  <a:cubicBezTo>
                    <a:pt x="30" y="96"/>
                    <a:pt x="31" y="102"/>
                    <a:pt x="34" y="103"/>
                  </a:cubicBezTo>
                  <a:cubicBezTo>
                    <a:pt x="34" y="103"/>
                    <a:pt x="35" y="103"/>
                    <a:pt x="35" y="103"/>
                  </a:cubicBezTo>
                  <a:cubicBezTo>
                    <a:pt x="38" y="103"/>
                    <a:pt x="42" y="100"/>
                    <a:pt x="47" y="94"/>
                  </a:cubicBezTo>
                  <a:cubicBezTo>
                    <a:pt x="50" y="102"/>
                    <a:pt x="53" y="106"/>
                    <a:pt x="56" y="106"/>
                  </a:cubicBezTo>
                  <a:cubicBezTo>
                    <a:pt x="56" y="106"/>
                    <a:pt x="57" y="106"/>
                    <a:pt x="57" y="106"/>
                  </a:cubicBezTo>
                  <a:cubicBezTo>
                    <a:pt x="60" y="106"/>
                    <a:pt x="62" y="102"/>
                    <a:pt x="64" y="95"/>
                  </a:cubicBezTo>
                  <a:cubicBezTo>
                    <a:pt x="69" y="99"/>
                    <a:pt x="72" y="101"/>
                    <a:pt x="75" y="101"/>
                  </a:cubicBezTo>
                  <a:cubicBezTo>
                    <a:pt x="76" y="101"/>
                    <a:pt x="76" y="101"/>
                    <a:pt x="77" y="101"/>
                  </a:cubicBezTo>
                  <a:cubicBezTo>
                    <a:pt x="80" y="99"/>
                    <a:pt x="81" y="93"/>
                    <a:pt x="79" y="84"/>
                  </a:cubicBezTo>
                  <a:cubicBezTo>
                    <a:pt x="84" y="86"/>
                    <a:pt x="88" y="87"/>
                    <a:pt x="91" y="87"/>
                  </a:cubicBezTo>
                  <a:cubicBezTo>
                    <a:pt x="93" y="87"/>
                    <a:pt x="95" y="87"/>
                    <a:pt x="96" y="85"/>
                  </a:cubicBezTo>
                  <a:cubicBezTo>
                    <a:pt x="98" y="82"/>
                    <a:pt x="95" y="76"/>
                    <a:pt x="89" y="68"/>
                  </a:cubicBezTo>
                  <a:cubicBezTo>
                    <a:pt x="99" y="67"/>
                    <a:pt x="105" y="65"/>
                    <a:pt x="106" y="61"/>
                  </a:cubicBezTo>
                  <a:cubicBezTo>
                    <a:pt x="106" y="58"/>
                    <a:pt x="104" y="55"/>
                    <a:pt x="98" y="52"/>
                  </a:cubicBezTo>
                  <a:cubicBezTo>
                    <a:pt x="103" y="49"/>
                    <a:pt x="106" y="46"/>
                    <a:pt x="106" y="43"/>
                  </a:cubicBezTo>
                  <a:cubicBezTo>
                    <a:pt x="105" y="39"/>
                    <a:pt x="97" y="37"/>
                    <a:pt x="85" y="36"/>
                  </a:cubicBezTo>
                  <a:cubicBezTo>
                    <a:pt x="92" y="27"/>
                    <a:pt x="94" y="19"/>
                    <a:pt x="91" y="16"/>
                  </a:cubicBezTo>
                  <a:cubicBezTo>
                    <a:pt x="90" y="15"/>
                    <a:pt x="89" y="15"/>
                    <a:pt x="88" y="15"/>
                  </a:cubicBezTo>
                  <a:cubicBezTo>
                    <a:pt x="85" y="15"/>
                    <a:pt x="81" y="16"/>
                    <a:pt x="76" y="18"/>
                  </a:cubicBezTo>
                  <a:cubicBezTo>
                    <a:pt x="77" y="10"/>
                    <a:pt x="76" y="5"/>
                    <a:pt x="73" y="4"/>
                  </a:cubicBezTo>
                  <a:cubicBezTo>
                    <a:pt x="72" y="3"/>
                    <a:pt x="72" y="3"/>
                    <a:pt x="71" y="3"/>
                  </a:cubicBezTo>
                  <a:cubicBezTo>
                    <a:pt x="68" y="3"/>
                    <a:pt x="64" y="7"/>
                    <a:pt x="60" y="12"/>
                  </a:cubicBezTo>
                  <a:cubicBezTo>
                    <a:pt x="57" y="5"/>
                    <a:pt x="54" y="0"/>
                    <a:pt x="50" y="0"/>
                  </a:cubicBezTo>
                </a:path>
              </a:pathLst>
            </a:custGeom>
            <a:solidFill>
              <a:schemeClr val="bg1"/>
            </a:solidFill>
            <a:ln>
              <a:noFill/>
            </a:ln>
            <a:extLst/>
          </p:spPr>
          <p:txBody>
            <a:bodyPr vert="horz" wrap="square" lIns="91440" tIns="45720" rIns="91440" bIns="45720" numCol="1" anchor="t" anchorCtr="0" compatLnSpc="1">
              <a:prstTxWarp prst="textNoShape">
                <a:avLst/>
              </a:prstTxWarp>
            </a:bodyPr>
            <a:lstStyle/>
            <a:p>
              <a:endParaRPr lang="tr-TR" dirty="0"/>
            </a:p>
          </p:txBody>
        </p:sp>
        <p:sp>
          <p:nvSpPr>
            <p:cNvPr id="42" name="Serbest Form 23"/>
            <p:cNvSpPr>
              <a:spLocks/>
            </p:cNvSpPr>
            <p:nvPr userDrawn="1"/>
          </p:nvSpPr>
          <p:spPr bwMode="auto">
            <a:xfrm flipH="1">
              <a:off x="309563" y="4675188"/>
              <a:ext cx="246063" cy="347662"/>
            </a:xfrm>
            <a:custGeom>
              <a:avLst/>
              <a:gdLst>
                <a:gd name="T0" fmla="*/ 78 w 100"/>
                <a:gd name="T1" fmla="*/ 15 h 142"/>
                <a:gd name="T2" fmla="*/ 30 w 100"/>
                <a:gd name="T3" fmla="*/ 130 h 142"/>
                <a:gd name="T4" fmla="*/ 78 w 100"/>
                <a:gd name="T5" fmla="*/ 15 h 142"/>
              </a:gdLst>
              <a:ahLst/>
              <a:cxnLst>
                <a:cxn ang="0">
                  <a:pos x="T0" y="T1"/>
                </a:cxn>
                <a:cxn ang="0">
                  <a:pos x="T2" y="T3"/>
                </a:cxn>
                <a:cxn ang="0">
                  <a:pos x="T4" y="T5"/>
                </a:cxn>
              </a:cxnLst>
              <a:rect l="0" t="0" r="r" b="b"/>
              <a:pathLst>
                <a:path w="100" h="142">
                  <a:moveTo>
                    <a:pt x="78" y="15"/>
                  </a:moveTo>
                  <a:cubicBezTo>
                    <a:pt x="100" y="37"/>
                    <a:pt x="60" y="118"/>
                    <a:pt x="30" y="130"/>
                  </a:cubicBezTo>
                  <a:cubicBezTo>
                    <a:pt x="0" y="142"/>
                    <a:pt x="63" y="0"/>
                    <a:pt x="78" y="15"/>
                  </a:cubicBezTo>
                  <a:close/>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tr-TR" dirty="0"/>
            </a:p>
          </p:txBody>
        </p:sp>
        <p:sp>
          <p:nvSpPr>
            <p:cNvPr id="43" name="Serbest Form 24"/>
            <p:cNvSpPr>
              <a:spLocks/>
            </p:cNvSpPr>
            <p:nvPr userDrawn="1"/>
          </p:nvSpPr>
          <p:spPr bwMode="auto">
            <a:xfrm flipH="1">
              <a:off x="608013" y="6858000"/>
              <a:ext cx="9525" cy="0"/>
            </a:xfrm>
            <a:custGeom>
              <a:avLst/>
              <a:gdLst>
                <a:gd name="T0" fmla="*/ 6 w 6"/>
                <a:gd name="T1" fmla="*/ 0 w 6"/>
                <a:gd name="T2" fmla="*/ 6 w 6"/>
              </a:gdLst>
              <a:ahLst/>
              <a:cxnLst>
                <a:cxn ang="0">
                  <a:pos x="T0" y="0"/>
                </a:cxn>
                <a:cxn ang="0">
                  <a:pos x="T1" y="0"/>
                </a:cxn>
                <a:cxn ang="0">
                  <a:pos x="T2" y="0"/>
                </a:cxn>
              </a:cxnLst>
              <a:rect l="0" t="0" r="r" b="b"/>
              <a:pathLst>
                <a:path w="6">
                  <a:moveTo>
                    <a:pt x="6" y="0"/>
                  </a:moveTo>
                  <a:lnTo>
                    <a:pt x="0" y="0"/>
                  </a:lnTo>
                  <a:lnTo>
                    <a:pt x="6" y="0"/>
                  </a:lnTo>
                  <a:close/>
                </a:path>
              </a:pathLst>
            </a:custGeom>
            <a:solidFill>
              <a:srgbClr val="00A99D"/>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r-TR" dirty="0"/>
            </a:p>
          </p:txBody>
        </p:sp>
        <p:sp>
          <p:nvSpPr>
            <p:cNvPr id="44" name="Satır 27"/>
            <p:cNvSpPr>
              <a:spLocks noChangeShapeType="1"/>
            </p:cNvSpPr>
            <p:nvPr userDrawn="1"/>
          </p:nvSpPr>
          <p:spPr bwMode="auto">
            <a:xfrm>
              <a:off x="608013" y="6858000"/>
              <a:ext cx="9525" cy="0"/>
            </a:xfrm>
            <a:prstGeom prst="line">
              <a:avLst/>
            </a:prstGeom>
            <a:noFill/>
            <a:ln>
              <a:noFill/>
            </a:ln>
            <a:extLst>
              <a:ext uri="{909E8E84-426E-40DD-AFC4-6F175D3DCCD1}">
                <a14:hiddenFill xmlns:a14="http://schemas.microsoft.com/office/drawing/2010/main" xmlns="">
                  <a:noFill/>
                </a14:hiddenFill>
              </a:ex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r-TR" dirty="0"/>
            </a:p>
          </p:txBody>
        </p:sp>
        <p:sp>
          <p:nvSpPr>
            <p:cNvPr id="45" name="Serbest Form 26"/>
            <p:cNvSpPr>
              <a:spLocks/>
            </p:cNvSpPr>
            <p:nvPr userDrawn="1"/>
          </p:nvSpPr>
          <p:spPr bwMode="auto">
            <a:xfrm flipH="1">
              <a:off x="600075" y="5172075"/>
              <a:ext cx="339725" cy="1685925"/>
            </a:xfrm>
            <a:custGeom>
              <a:avLst/>
              <a:gdLst>
                <a:gd name="T0" fmla="*/ 131 w 138"/>
                <a:gd name="T1" fmla="*/ 689 h 689"/>
                <a:gd name="T2" fmla="*/ 0 w 138"/>
                <a:gd name="T3" fmla="*/ 4 h 689"/>
                <a:gd name="T4" fmla="*/ 1 w 138"/>
                <a:gd name="T5" fmla="*/ 0 h 689"/>
                <a:gd name="T6" fmla="*/ 132 w 138"/>
                <a:gd name="T7" fmla="*/ 403 h 689"/>
                <a:gd name="T8" fmla="*/ 135 w 138"/>
                <a:gd name="T9" fmla="*/ 689 h 689"/>
              </a:gdLst>
              <a:ahLst/>
              <a:cxnLst>
                <a:cxn ang="0">
                  <a:pos x="T0" y="T1"/>
                </a:cxn>
                <a:cxn ang="0">
                  <a:pos x="T2" y="T3"/>
                </a:cxn>
                <a:cxn ang="0">
                  <a:pos x="T4" y="T5"/>
                </a:cxn>
                <a:cxn ang="0">
                  <a:pos x="T6" y="T7"/>
                </a:cxn>
                <a:cxn ang="0">
                  <a:pos x="T8" y="T9"/>
                </a:cxn>
              </a:cxnLst>
              <a:rect l="0" t="0" r="r" b="b"/>
              <a:pathLst>
                <a:path w="138" h="689">
                  <a:moveTo>
                    <a:pt x="131" y="689"/>
                  </a:moveTo>
                  <a:cubicBezTo>
                    <a:pt x="136" y="509"/>
                    <a:pt x="136" y="50"/>
                    <a:pt x="0" y="4"/>
                  </a:cubicBezTo>
                  <a:cubicBezTo>
                    <a:pt x="1" y="0"/>
                    <a:pt x="1" y="0"/>
                    <a:pt x="1" y="0"/>
                  </a:cubicBezTo>
                  <a:cubicBezTo>
                    <a:pt x="73" y="25"/>
                    <a:pt x="117" y="161"/>
                    <a:pt x="132" y="403"/>
                  </a:cubicBezTo>
                  <a:cubicBezTo>
                    <a:pt x="138" y="513"/>
                    <a:pt x="137" y="621"/>
                    <a:pt x="135" y="689"/>
                  </a:cubicBezTo>
                </a:path>
              </a:pathLst>
            </a:custGeom>
            <a:solidFill>
              <a:schemeClr val="accent2"/>
            </a:solidFill>
            <a:ln>
              <a:noFill/>
            </a:ln>
            <a:extLst/>
          </p:spPr>
          <p:txBody>
            <a:bodyPr vert="horz" wrap="square" lIns="91440" tIns="45720" rIns="91440" bIns="45720" numCol="1" anchor="t" anchorCtr="0" compatLnSpc="1">
              <a:prstTxWarp prst="textNoShape">
                <a:avLst/>
              </a:prstTxWarp>
            </a:bodyPr>
            <a:lstStyle/>
            <a:p>
              <a:endParaRPr lang="tr-TR" dirty="0"/>
            </a:p>
          </p:txBody>
        </p:sp>
        <p:grpSp>
          <p:nvGrpSpPr>
            <p:cNvPr id="46" name="Grup 27"/>
            <p:cNvGrpSpPr/>
            <p:nvPr userDrawn="1"/>
          </p:nvGrpSpPr>
          <p:grpSpPr>
            <a:xfrm rot="21049918">
              <a:off x="516851" y="3319634"/>
              <a:ext cx="682233" cy="504823"/>
              <a:chOff x="452438" y="3540125"/>
              <a:chExt cx="750888" cy="555625"/>
            </a:xfrm>
          </p:grpSpPr>
          <p:sp>
            <p:nvSpPr>
              <p:cNvPr id="69" name="Serbest Form 28"/>
              <p:cNvSpPr>
                <a:spLocks/>
              </p:cNvSpPr>
              <p:nvPr userDrawn="1"/>
            </p:nvSpPr>
            <p:spPr bwMode="auto">
              <a:xfrm flipH="1">
                <a:off x="546100" y="3540125"/>
                <a:ext cx="657226" cy="555625"/>
              </a:xfrm>
              <a:custGeom>
                <a:avLst/>
                <a:gdLst>
                  <a:gd name="T0" fmla="*/ 265 w 267"/>
                  <a:gd name="T1" fmla="*/ 93 h 227"/>
                  <a:gd name="T2" fmla="*/ 192 w 267"/>
                  <a:gd name="T3" fmla="*/ 3 h 227"/>
                  <a:gd name="T4" fmla="*/ 130 w 267"/>
                  <a:gd name="T5" fmla="*/ 64 h 227"/>
                  <a:gd name="T6" fmla="*/ 52 w 267"/>
                  <a:gd name="T7" fmla="*/ 86 h 227"/>
                  <a:gd name="T8" fmla="*/ 208 w 267"/>
                  <a:gd name="T9" fmla="*/ 200 h 227"/>
                  <a:gd name="T10" fmla="*/ 265 w 267"/>
                  <a:gd name="T11" fmla="*/ 93 h 227"/>
                </a:gdLst>
                <a:ahLst/>
                <a:cxnLst>
                  <a:cxn ang="0">
                    <a:pos x="T0" y="T1"/>
                  </a:cxn>
                  <a:cxn ang="0">
                    <a:pos x="T2" y="T3"/>
                  </a:cxn>
                  <a:cxn ang="0">
                    <a:pos x="T4" y="T5"/>
                  </a:cxn>
                  <a:cxn ang="0">
                    <a:pos x="T6" y="T7"/>
                  </a:cxn>
                  <a:cxn ang="0">
                    <a:pos x="T8" y="T9"/>
                  </a:cxn>
                  <a:cxn ang="0">
                    <a:pos x="T10" y="T11"/>
                  </a:cxn>
                </a:cxnLst>
                <a:rect l="0" t="0" r="r" b="b"/>
                <a:pathLst>
                  <a:path w="267" h="227">
                    <a:moveTo>
                      <a:pt x="265" y="93"/>
                    </a:moveTo>
                    <a:cubicBezTo>
                      <a:pt x="263" y="39"/>
                      <a:pt x="218" y="0"/>
                      <a:pt x="192" y="3"/>
                    </a:cubicBezTo>
                    <a:cubicBezTo>
                      <a:pt x="151" y="8"/>
                      <a:pt x="133" y="33"/>
                      <a:pt x="130" y="64"/>
                    </a:cubicBezTo>
                    <a:cubicBezTo>
                      <a:pt x="95" y="57"/>
                      <a:pt x="61" y="69"/>
                      <a:pt x="52" y="86"/>
                    </a:cubicBezTo>
                    <a:cubicBezTo>
                      <a:pt x="0" y="183"/>
                      <a:pt x="156" y="227"/>
                      <a:pt x="208" y="200"/>
                    </a:cubicBezTo>
                    <a:cubicBezTo>
                      <a:pt x="232" y="195"/>
                      <a:pt x="267" y="136"/>
                      <a:pt x="265" y="93"/>
                    </a:cubicBezTo>
                    <a:close/>
                  </a:path>
                </a:pathLst>
              </a:custGeom>
              <a:solidFill>
                <a:schemeClr val="accent1">
                  <a:lumMod val="60000"/>
                  <a:lumOff val="40000"/>
                </a:schemeClr>
              </a:solidFill>
              <a:ln>
                <a:noFill/>
              </a:ln>
            </p:spPr>
            <p:txBody>
              <a:bodyPr vert="horz" wrap="square" lIns="91440" tIns="45720" rIns="91440" bIns="45720" numCol="1" anchor="t" anchorCtr="0" compatLnSpc="1">
                <a:prstTxWarp prst="textNoShape">
                  <a:avLst/>
                </a:prstTxWarp>
              </a:bodyPr>
              <a:lstStyle/>
              <a:p>
                <a:endParaRPr lang="tr-TR" dirty="0"/>
              </a:p>
            </p:txBody>
          </p:sp>
          <p:sp>
            <p:nvSpPr>
              <p:cNvPr id="70" name="Serbest Form 29"/>
              <p:cNvSpPr>
                <a:spLocks/>
              </p:cNvSpPr>
              <p:nvPr userDrawn="1"/>
            </p:nvSpPr>
            <p:spPr bwMode="auto">
              <a:xfrm flipH="1">
                <a:off x="452438" y="3581400"/>
                <a:ext cx="735013" cy="509587"/>
              </a:xfrm>
              <a:custGeom>
                <a:avLst/>
                <a:gdLst>
                  <a:gd name="T0" fmla="*/ 291 w 299"/>
                  <a:gd name="T1" fmla="*/ 15 h 208"/>
                  <a:gd name="T2" fmla="*/ 201 w 299"/>
                  <a:gd name="T3" fmla="*/ 160 h 208"/>
                  <a:gd name="T4" fmla="*/ 176 w 299"/>
                  <a:gd name="T5" fmla="*/ 94 h 208"/>
                  <a:gd name="T6" fmla="*/ 108 w 299"/>
                  <a:gd name="T7" fmla="*/ 20 h 208"/>
                  <a:gd name="T8" fmla="*/ 176 w 299"/>
                  <a:gd name="T9" fmla="*/ 172 h 208"/>
                  <a:gd name="T10" fmla="*/ 107 w 299"/>
                  <a:gd name="T11" fmla="*/ 150 h 208"/>
                  <a:gd name="T12" fmla="*/ 6 w 299"/>
                  <a:gd name="T13" fmla="*/ 157 h 208"/>
                  <a:gd name="T14" fmla="*/ 199 w 299"/>
                  <a:gd name="T15" fmla="*/ 192 h 208"/>
                  <a:gd name="T16" fmla="*/ 203 w 299"/>
                  <a:gd name="T17" fmla="*/ 192 h 208"/>
                  <a:gd name="T18" fmla="*/ 205 w 299"/>
                  <a:gd name="T19" fmla="*/ 189 h 208"/>
                  <a:gd name="T20" fmla="*/ 267 w 299"/>
                  <a:gd name="T21" fmla="*/ 113 h 208"/>
                  <a:gd name="T22" fmla="*/ 291 w 299"/>
                  <a:gd name="T23" fmla="*/ 15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99" h="208">
                    <a:moveTo>
                      <a:pt x="291" y="15"/>
                    </a:moveTo>
                    <a:cubicBezTo>
                      <a:pt x="262" y="0"/>
                      <a:pt x="214" y="106"/>
                      <a:pt x="201" y="160"/>
                    </a:cubicBezTo>
                    <a:cubicBezTo>
                      <a:pt x="196" y="140"/>
                      <a:pt x="186" y="115"/>
                      <a:pt x="176" y="94"/>
                    </a:cubicBezTo>
                    <a:cubicBezTo>
                      <a:pt x="150" y="46"/>
                      <a:pt x="116" y="15"/>
                      <a:pt x="108" y="20"/>
                    </a:cubicBezTo>
                    <a:cubicBezTo>
                      <a:pt x="80" y="36"/>
                      <a:pt x="138" y="130"/>
                      <a:pt x="176" y="172"/>
                    </a:cubicBezTo>
                    <a:cubicBezTo>
                      <a:pt x="157" y="164"/>
                      <a:pt x="130" y="154"/>
                      <a:pt x="107" y="150"/>
                    </a:cubicBezTo>
                    <a:cubicBezTo>
                      <a:pt x="53" y="140"/>
                      <a:pt x="7" y="148"/>
                      <a:pt x="6" y="157"/>
                    </a:cubicBezTo>
                    <a:cubicBezTo>
                      <a:pt x="0" y="197"/>
                      <a:pt x="179" y="208"/>
                      <a:pt x="199" y="192"/>
                    </a:cubicBezTo>
                    <a:cubicBezTo>
                      <a:pt x="200" y="193"/>
                      <a:pt x="202" y="193"/>
                      <a:pt x="203" y="192"/>
                    </a:cubicBezTo>
                    <a:cubicBezTo>
                      <a:pt x="204" y="192"/>
                      <a:pt x="205" y="191"/>
                      <a:pt x="205" y="189"/>
                    </a:cubicBezTo>
                    <a:cubicBezTo>
                      <a:pt x="218" y="182"/>
                      <a:pt x="249" y="146"/>
                      <a:pt x="267" y="113"/>
                    </a:cubicBezTo>
                    <a:cubicBezTo>
                      <a:pt x="292" y="65"/>
                      <a:pt x="299" y="19"/>
                      <a:pt x="291" y="15"/>
                    </a:cubicBezTo>
                    <a:close/>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tr-TR" dirty="0"/>
              </a:p>
            </p:txBody>
          </p:sp>
        </p:grpSp>
        <p:sp>
          <p:nvSpPr>
            <p:cNvPr id="47" name="Oval 30"/>
            <p:cNvSpPr>
              <a:spLocks noChangeArrowheads="1"/>
            </p:cNvSpPr>
            <p:nvPr userDrawn="1"/>
          </p:nvSpPr>
          <p:spPr bwMode="auto">
            <a:xfrm flipH="1">
              <a:off x="822178" y="5832156"/>
              <a:ext cx="82550" cy="69850"/>
            </a:xfrm>
            <a:prstGeom prst="ellipse">
              <a:avLst/>
            </a:prstGeom>
            <a:solidFill>
              <a:schemeClr val="accent1">
                <a:lumMod val="75000"/>
              </a:schemeClr>
            </a:solidFill>
            <a:ln>
              <a:noFill/>
            </a:ln>
            <a:extLst/>
          </p:spPr>
          <p:txBody>
            <a:bodyPr vert="horz" wrap="square" lIns="91440" tIns="45720" rIns="91440" bIns="45720" numCol="1" anchor="t" anchorCtr="0" compatLnSpc="1">
              <a:prstTxWarp prst="textNoShape">
                <a:avLst/>
              </a:prstTxWarp>
            </a:bodyPr>
            <a:lstStyle/>
            <a:p>
              <a:endParaRPr lang="tr-TR" dirty="0"/>
            </a:p>
          </p:txBody>
        </p:sp>
        <p:sp>
          <p:nvSpPr>
            <p:cNvPr id="48" name="Serbest Form 31"/>
            <p:cNvSpPr>
              <a:spLocks/>
            </p:cNvSpPr>
            <p:nvPr userDrawn="1"/>
          </p:nvSpPr>
          <p:spPr bwMode="auto">
            <a:xfrm flipH="1">
              <a:off x="125840" y="3663574"/>
              <a:ext cx="519113" cy="444500"/>
            </a:xfrm>
            <a:custGeom>
              <a:avLst/>
              <a:gdLst>
                <a:gd name="T0" fmla="*/ 174 w 211"/>
                <a:gd name="T1" fmla="*/ 17 h 182"/>
                <a:gd name="T2" fmla="*/ 92 w 211"/>
                <a:gd name="T3" fmla="*/ 159 h 182"/>
                <a:gd name="T4" fmla="*/ 1 w 211"/>
                <a:gd name="T5" fmla="*/ 83 h 182"/>
                <a:gd name="T6" fmla="*/ 89 w 211"/>
                <a:gd name="T7" fmla="*/ 169 h 182"/>
                <a:gd name="T8" fmla="*/ 174 w 211"/>
                <a:gd name="T9" fmla="*/ 17 h 182"/>
              </a:gdLst>
              <a:ahLst/>
              <a:cxnLst>
                <a:cxn ang="0">
                  <a:pos x="T0" y="T1"/>
                </a:cxn>
                <a:cxn ang="0">
                  <a:pos x="T2" y="T3"/>
                </a:cxn>
                <a:cxn ang="0">
                  <a:pos x="T4" y="T5"/>
                </a:cxn>
                <a:cxn ang="0">
                  <a:pos x="T6" y="T7"/>
                </a:cxn>
                <a:cxn ang="0">
                  <a:pos x="T8" y="T9"/>
                </a:cxn>
              </a:cxnLst>
              <a:rect l="0" t="0" r="r" b="b"/>
              <a:pathLst>
                <a:path w="211" h="182">
                  <a:moveTo>
                    <a:pt x="174" y="17"/>
                  </a:moveTo>
                  <a:cubicBezTo>
                    <a:pt x="146" y="0"/>
                    <a:pt x="104" y="130"/>
                    <a:pt x="92" y="159"/>
                  </a:cubicBezTo>
                  <a:cubicBezTo>
                    <a:pt x="81" y="131"/>
                    <a:pt x="0" y="55"/>
                    <a:pt x="1" y="83"/>
                  </a:cubicBezTo>
                  <a:cubicBezTo>
                    <a:pt x="1" y="115"/>
                    <a:pt x="59" y="178"/>
                    <a:pt x="89" y="169"/>
                  </a:cubicBezTo>
                  <a:cubicBezTo>
                    <a:pt x="92" y="182"/>
                    <a:pt x="211" y="39"/>
                    <a:pt x="174" y="17"/>
                  </a:cubicBezTo>
                  <a:close/>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tr-TR" dirty="0"/>
            </a:p>
          </p:txBody>
        </p:sp>
        <p:sp>
          <p:nvSpPr>
            <p:cNvPr id="49" name="Serbest Form 32"/>
            <p:cNvSpPr>
              <a:spLocks/>
            </p:cNvSpPr>
            <p:nvPr userDrawn="1"/>
          </p:nvSpPr>
          <p:spPr bwMode="auto">
            <a:xfrm flipH="1">
              <a:off x="725487" y="6030892"/>
              <a:ext cx="201613" cy="536575"/>
            </a:xfrm>
            <a:custGeom>
              <a:avLst/>
              <a:gdLst>
                <a:gd name="T0" fmla="*/ 35 w 82"/>
                <a:gd name="T1" fmla="*/ 3 h 219"/>
                <a:gd name="T2" fmla="*/ 24 w 82"/>
                <a:gd name="T3" fmla="*/ 171 h 219"/>
                <a:gd name="T4" fmla="*/ 35 w 82"/>
                <a:gd name="T5" fmla="*/ 3 h 219"/>
              </a:gdLst>
              <a:ahLst/>
              <a:cxnLst>
                <a:cxn ang="0">
                  <a:pos x="T0" y="T1"/>
                </a:cxn>
                <a:cxn ang="0">
                  <a:pos x="T2" y="T3"/>
                </a:cxn>
                <a:cxn ang="0">
                  <a:pos x="T4" y="T5"/>
                </a:cxn>
              </a:cxnLst>
              <a:rect l="0" t="0" r="r" b="b"/>
              <a:pathLst>
                <a:path w="82" h="219">
                  <a:moveTo>
                    <a:pt x="35" y="3"/>
                  </a:moveTo>
                  <a:cubicBezTo>
                    <a:pt x="0" y="0"/>
                    <a:pt x="23" y="150"/>
                    <a:pt x="24" y="171"/>
                  </a:cubicBezTo>
                  <a:cubicBezTo>
                    <a:pt x="25" y="219"/>
                    <a:pt x="82" y="7"/>
                    <a:pt x="35" y="3"/>
                  </a:cubicBezTo>
                  <a:close/>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tr-TR" dirty="0"/>
            </a:p>
          </p:txBody>
        </p:sp>
        <p:sp>
          <p:nvSpPr>
            <p:cNvPr id="50" name="Serbest Form 33"/>
            <p:cNvSpPr>
              <a:spLocks/>
            </p:cNvSpPr>
            <p:nvPr userDrawn="1"/>
          </p:nvSpPr>
          <p:spPr bwMode="auto">
            <a:xfrm flipH="1">
              <a:off x="675480" y="6365050"/>
              <a:ext cx="188913" cy="112712"/>
            </a:xfrm>
            <a:custGeom>
              <a:avLst/>
              <a:gdLst>
                <a:gd name="T0" fmla="*/ 73 w 77"/>
                <a:gd name="T1" fmla="*/ 6 h 46"/>
                <a:gd name="T2" fmla="*/ 0 w 77"/>
                <a:gd name="T3" fmla="*/ 46 h 46"/>
                <a:gd name="T4" fmla="*/ 73 w 77"/>
                <a:gd name="T5" fmla="*/ 6 h 46"/>
              </a:gdLst>
              <a:ahLst/>
              <a:cxnLst>
                <a:cxn ang="0">
                  <a:pos x="T0" y="T1"/>
                </a:cxn>
                <a:cxn ang="0">
                  <a:pos x="T2" y="T3"/>
                </a:cxn>
                <a:cxn ang="0">
                  <a:pos x="T4" y="T5"/>
                </a:cxn>
              </a:cxnLst>
              <a:rect l="0" t="0" r="r" b="b"/>
              <a:pathLst>
                <a:path w="77" h="46">
                  <a:moveTo>
                    <a:pt x="73" y="6"/>
                  </a:moveTo>
                  <a:cubicBezTo>
                    <a:pt x="72" y="0"/>
                    <a:pt x="45" y="1"/>
                    <a:pt x="0" y="46"/>
                  </a:cubicBezTo>
                  <a:cubicBezTo>
                    <a:pt x="24" y="43"/>
                    <a:pt x="77" y="29"/>
                    <a:pt x="73" y="6"/>
                  </a:cubicBezTo>
                  <a:close/>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tr-TR" dirty="0"/>
            </a:p>
          </p:txBody>
        </p:sp>
        <p:sp>
          <p:nvSpPr>
            <p:cNvPr id="51" name="Serbest Form 38"/>
            <p:cNvSpPr>
              <a:spLocks/>
            </p:cNvSpPr>
            <p:nvPr userDrawn="1"/>
          </p:nvSpPr>
          <p:spPr bwMode="auto">
            <a:xfrm flipH="1">
              <a:off x="444500" y="3063875"/>
              <a:ext cx="168275" cy="177800"/>
            </a:xfrm>
            <a:custGeom>
              <a:avLst/>
              <a:gdLst>
                <a:gd name="T0" fmla="*/ 8 w 68"/>
                <a:gd name="T1" fmla="*/ 25 h 73"/>
                <a:gd name="T2" fmla="*/ 21 w 68"/>
                <a:gd name="T3" fmla="*/ 67 h 73"/>
                <a:gd name="T4" fmla="*/ 61 w 68"/>
                <a:gd name="T5" fmla="*/ 48 h 73"/>
                <a:gd name="T6" fmla="*/ 48 w 68"/>
                <a:gd name="T7" fmla="*/ 6 h 73"/>
                <a:gd name="T8" fmla="*/ 8 w 68"/>
                <a:gd name="T9" fmla="*/ 25 h 73"/>
              </a:gdLst>
              <a:ahLst/>
              <a:cxnLst>
                <a:cxn ang="0">
                  <a:pos x="T0" y="T1"/>
                </a:cxn>
                <a:cxn ang="0">
                  <a:pos x="T2" y="T3"/>
                </a:cxn>
                <a:cxn ang="0">
                  <a:pos x="T4" y="T5"/>
                </a:cxn>
                <a:cxn ang="0">
                  <a:pos x="T6" y="T7"/>
                </a:cxn>
                <a:cxn ang="0">
                  <a:pos x="T8" y="T9"/>
                </a:cxn>
              </a:cxnLst>
              <a:rect l="0" t="0" r="r" b="b"/>
              <a:pathLst>
                <a:path w="68" h="73">
                  <a:moveTo>
                    <a:pt x="8" y="25"/>
                  </a:moveTo>
                  <a:cubicBezTo>
                    <a:pt x="0" y="41"/>
                    <a:pt x="6" y="60"/>
                    <a:pt x="21" y="67"/>
                  </a:cubicBezTo>
                  <a:cubicBezTo>
                    <a:pt x="36" y="73"/>
                    <a:pt x="53" y="65"/>
                    <a:pt x="61" y="48"/>
                  </a:cubicBezTo>
                  <a:cubicBezTo>
                    <a:pt x="68" y="32"/>
                    <a:pt x="63" y="13"/>
                    <a:pt x="48" y="6"/>
                  </a:cubicBezTo>
                  <a:cubicBezTo>
                    <a:pt x="33" y="0"/>
                    <a:pt x="15" y="8"/>
                    <a:pt x="8" y="25"/>
                  </a:cubicBezTo>
                  <a:close/>
                </a:path>
              </a:pathLst>
            </a:custGeom>
            <a:solidFill>
              <a:schemeClr val="accent1">
                <a:lumMod val="40000"/>
                <a:lumOff val="60000"/>
              </a:schemeClr>
            </a:solidFill>
            <a:ln>
              <a:noFill/>
            </a:ln>
          </p:spPr>
          <p:txBody>
            <a:bodyPr vert="horz" wrap="square" lIns="91440" tIns="45720" rIns="91440" bIns="45720" numCol="1" anchor="t" anchorCtr="0" compatLnSpc="1">
              <a:prstTxWarp prst="textNoShape">
                <a:avLst/>
              </a:prstTxWarp>
            </a:bodyPr>
            <a:lstStyle/>
            <a:p>
              <a:endParaRPr lang="tr-TR" dirty="0"/>
            </a:p>
          </p:txBody>
        </p:sp>
        <p:sp>
          <p:nvSpPr>
            <p:cNvPr id="52" name="Serbest Form 39"/>
            <p:cNvSpPr>
              <a:spLocks/>
            </p:cNvSpPr>
            <p:nvPr userDrawn="1"/>
          </p:nvSpPr>
          <p:spPr bwMode="auto">
            <a:xfrm flipH="1">
              <a:off x="161925" y="5654675"/>
              <a:ext cx="357188" cy="257175"/>
            </a:xfrm>
            <a:custGeom>
              <a:avLst/>
              <a:gdLst>
                <a:gd name="T0" fmla="*/ 116 w 145"/>
                <a:gd name="T1" fmla="*/ 3 h 105"/>
                <a:gd name="T2" fmla="*/ 78 w 145"/>
                <a:gd name="T3" fmla="*/ 23 h 105"/>
                <a:gd name="T4" fmla="*/ 38 w 145"/>
                <a:gd name="T5" fmla="*/ 23 h 105"/>
                <a:gd name="T6" fmla="*/ 97 w 145"/>
                <a:gd name="T7" fmla="*/ 99 h 105"/>
                <a:gd name="T8" fmla="*/ 139 w 145"/>
                <a:gd name="T9" fmla="*/ 56 h 105"/>
                <a:gd name="T10" fmla="*/ 116 w 145"/>
                <a:gd name="T11" fmla="*/ 3 h 105"/>
              </a:gdLst>
              <a:ahLst/>
              <a:cxnLst>
                <a:cxn ang="0">
                  <a:pos x="T0" y="T1"/>
                </a:cxn>
                <a:cxn ang="0">
                  <a:pos x="T2" y="T3"/>
                </a:cxn>
                <a:cxn ang="0">
                  <a:pos x="T4" y="T5"/>
                </a:cxn>
                <a:cxn ang="0">
                  <a:pos x="T6" y="T7"/>
                </a:cxn>
                <a:cxn ang="0">
                  <a:pos x="T8" y="T9"/>
                </a:cxn>
                <a:cxn ang="0">
                  <a:pos x="T10" y="T11"/>
                </a:cxn>
              </a:cxnLst>
              <a:rect l="0" t="0" r="r" b="b"/>
              <a:pathLst>
                <a:path w="145" h="105">
                  <a:moveTo>
                    <a:pt x="116" y="3"/>
                  </a:moveTo>
                  <a:cubicBezTo>
                    <a:pt x="96" y="0"/>
                    <a:pt x="84" y="9"/>
                    <a:pt x="78" y="23"/>
                  </a:cubicBezTo>
                  <a:cubicBezTo>
                    <a:pt x="62" y="15"/>
                    <a:pt x="45" y="16"/>
                    <a:pt x="38" y="23"/>
                  </a:cubicBezTo>
                  <a:cubicBezTo>
                    <a:pt x="0" y="62"/>
                    <a:pt x="69" y="105"/>
                    <a:pt x="97" y="99"/>
                  </a:cubicBezTo>
                  <a:cubicBezTo>
                    <a:pt x="109" y="100"/>
                    <a:pt x="134" y="76"/>
                    <a:pt x="139" y="56"/>
                  </a:cubicBezTo>
                  <a:cubicBezTo>
                    <a:pt x="145" y="29"/>
                    <a:pt x="129" y="5"/>
                    <a:pt x="116" y="3"/>
                  </a:cubicBezTo>
                  <a:close/>
                </a:path>
              </a:pathLst>
            </a:custGeom>
            <a:solidFill>
              <a:schemeClr val="accent1">
                <a:lumMod val="60000"/>
                <a:lumOff val="40000"/>
              </a:schemeClr>
            </a:solidFill>
            <a:ln>
              <a:noFill/>
            </a:ln>
            <a:extLst/>
          </p:spPr>
          <p:txBody>
            <a:bodyPr vert="horz" wrap="square" lIns="91440" tIns="45720" rIns="91440" bIns="45720" numCol="1" anchor="t" anchorCtr="0" compatLnSpc="1">
              <a:prstTxWarp prst="textNoShape">
                <a:avLst/>
              </a:prstTxWarp>
            </a:bodyPr>
            <a:lstStyle/>
            <a:p>
              <a:endParaRPr lang="tr-TR" dirty="0"/>
            </a:p>
          </p:txBody>
        </p:sp>
        <p:sp>
          <p:nvSpPr>
            <p:cNvPr id="53" name="Serbest Form 40"/>
            <p:cNvSpPr>
              <a:spLocks/>
            </p:cNvSpPr>
            <p:nvPr userDrawn="1"/>
          </p:nvSpPr>
          <p:spPr bwMode="auto">
            <a:xfrm flipH="1">
              <a:off x="111125" y="5670550"/>
              <a:ext cx="412750" cy="247650"/>
            </a:xfrm>
            <a:custGeom>
              <a:avLst/>
              <a:gdLst>
                <a:gd name="T0" fmla="*/ 164 w 168"/>
                <a:gd name="T1" fmla="*/ 24 h 101"/>
                <a:gd name="T2" fmla="*/ 101 w 168"/>
                <a:gd name="T3" fmla="*/ 80 h 101"/>
                <a:gd name="T4" fmla="*/ 98 w 168"/>
                <a:gd name="T5" fmla="*/ 46 h 101"/>
                <a:gd name="T6" fmla="*/ 76 w 168"/>
                <a:gd name="T7" fmla="*/ 1 h 101"/>
                <a:gd name="T8" fmla="*/ 88 w 168"/>
                <a:gd name="T9" fmla="*/ 83 h 101"/>
                <a:gd name="T10" fmla="*/ 58 w 168"/>
                <a:gd name="T11" fmla="*/ 63 h 101"/>
                <a:gd name="T12" fmla="*/ 9 w 168"/>
                <a:gd name="T13" fmla="*/ 52 h 101"/>
                <a:gd name="T14" fmla="*/ 96 w 168"/>
                <a:gd name="T15" fmla="*/ 96 h 101"/>
                <a:gd name="T16" fmla="*/ 98 w 168"/>
                <a:gd name="T17" fmla="*/ 96 h 101"/>
                <a:gd name="T18" fmla="*/ 99 w 168"/>
                <a:gd name="T19" fmla="*/ 95 h 101"/>
                <a:gd name="T20" fmla="*/ 139 w 168"/>
                <a:gd name="T21" fmla="*/ 67 h 101"/>
                <a:gd name="T22" fmla="*/ 164 w 168"/>
                <a:gd name="T23" fmla="*/ 24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68" h="101">
                  <a:moveTo>
                    <a:pt x="164" y="24"/>
                  </a:moveTo>
                  <a:cubicBezTo>
                    <a:pt x="152" y="13"/>
                    <a:pt x="115" y="56"/>
                    <a:pt x="101" y="80"/>
                  </a:cubicBezTo>
                  <a:cubicBezTo>
                    <a:pt x="102" y="70"/>
                    <a:pt x="101" y="57"/>
                    <a:pt x="98" y="46"/>
                  </a:cubicBezTo>
                  <a:cubicBezTo>
                    <a:pt x="93" y="20"/>
                    <a:pt x="81" y="0"/>
                    <a:pt x="76" y="1"/>
                  </a:cubicBezTo>
                  <a:cubicBezTo>
                    <a:pt x="61" y="5"/>
                    <a:pt x="75" y="58"/>
                    <a:pt x="88" y="83"/>
                  </a:cubicBezTo>
                  <a:cubicBezTo>
                    <a:pt x="80" y="76"/>
                    <a:pt x="68" y="68"/>
                    <a:pt x="58" y="63"/>
                  </a:cubicBezTo>
                  <a:cubicBezTo>
                    <a:pt x="34" y="51"/>
                    <a:pt x="11" y="48"/>
                    <a:pt x="9" y="52"/>
                  </a:cubicBezTo>
                  <a:cubicBezTo>
                    <a:pt x="0" y="71"/>
                    <a:pt x="85" y="101"/>
                    <a:pt x="96" y="96"/>
                  </a:cubicBezTo>
                  <a:cubicBezTo>
                    <a:pt x="97" y="96"/>
                    <a:pt x="97" y="96"/>
                    <a:pt x="98" y="96"/>
                  </a:cubicBezTo>
                  <a:cubicBezTo>
                    <a:pt x="99" y="96"/>
                    <a:pt x="99" y="96"/>
                    <a:pt x="99" y="95"/>
                  </a:cubicBezTo>
                  <a:cubicBezTo>
                    <a:pt x="106" y="94"/>
                    <a:pt x="126" y="80"/>
                    <a:pt x="139" y="67"/>
                  </a:cubicBezTo>
                  <a:cubicBezTo>
                    <a:pt x="158" y="48"/>
                    <a:pt x="168" y="27"/>
                    <a:pt x="164" y="24"/>
                  </a:cubicBezTo>
                  <a:close/>
                </a:path>
              </a:pathLst>
            </a:custGeom>
            <a:solidFill>
              <a:schemeClr val="accent2">
                <a:lumMod val="75000"/>
              </a:schemeClr>
            </a:solidFill>
            <a:ln>
              <a:noFill/>
            </a:ln>
          </p:spPr>
          <p:txBody>
            <a:bodyPr vert="horz" wrap="square" lIns="91440" tIns="45720" rIns="91440" bIns="45720" numCol="1" anchor="t" anchorCtr="0" compatLnSpc="1">
              <a:prstTxWarp prst="textNoShape">
                <a:avLst/>
              </a:prstTxWarp>
            </a:bodyPr>
            <a:lstStyle/>
            <a:p>
              <a:endParaRPr lang="tr-TR" dirty="0"/>
            </a:p>
          </p:txBody>
        </p:sp>
        <p:sp>
          <p:nvSpPr>
            <p:cNvPr id="54" name="Oval 33"/>
            <p:cNvSpPr>
              <a:spLocks noChangeArrowheads="1"/>
            </p:cNvSpPr>
            <p:nvPr userDrawn="1"/>
          </p:nvSpPr>
          <p:spPr bwMode="auto">
            <a:xfrm flipH="1">
              <a:off x="546100" y="1807440"/>
              <a:ext cx="82550" cy="69850"/>
            </a:xfrm>
            <a:prstGeom prst="ellipse">
              <a:avLst/>
            </a:prstGeom>
            <a:solidFill>
              <a:schemeClr val="accent2"/>
            </a:solidFill>
            <a:ln>
              <a:noFill/>
            </a:ln>
          </p:spPr>
          <p:txBody>
            <a:bodyPr vert="horz" wrap="square" lIns="91440" tIns="45720" rIns="91440" bIns="45720" numCol="1" anchor="t" anchorCtr="0" compatLnSpc="1">
              <a:prstTxWarp prst="textNoShape">
                <a:avLst/>
              </a:prstTxWarp>
            </a:bodyPr>
            <a:lstStyle/>
            <a:p>
              <a:endParaRPr lang="tr-TR" dirty="0"/>
            </a:p>
          </p:txBody>
        </p:sp>
        <p:sp>
          <p:nvSpPr>
            <p:cNvPr id="55" name="Serbest Form 18"/>
            <p:cNvSpPr>
              <a:spLocks/>
            </p:cNvSpPr>
            <p:nvPr userDrawn="1"/>
          </p:nvSpPr>
          <p:spPr bwMode="auto">
            <a:xfrm flipH="1">
              <a:off x="1088588" y="6153943"/>
              <a:ext cx="154425" cy="154425"/>
            </a:xfrm>
            <a:custGeom>
              <a:avLst/>
              <a:gdLst>
                <a:gd name="T0" fmla="*/ 129 w 129"/>
                <a:gd name="T1" fmla="*/ 75 h 130"/>
                <a:gd name="T2" fmla="*/ 119 w 129"/>
                <a:gd name="T3" fmla="*/ 64 h 130"/>
                <a:gd name="T4" fmla="*/ 128 w 129"/>
                <a:gd name="T5" fmla="*/ 53 h 130"/>
                <a:gd name="T6" fmla="*/ 103 w 129"/>
                <a:gd name="T7" fmla="*/ 45 h 130"/>
                <a:gd name="T8" fmla="*/ 111 w 129"/>
                <a:gd name="T9" fmla="*/ 20 h 130"/>
                <a:gd name="T10" fmla="*/ 93 w 129"/>
                <a:gd name="T11" fmla="*/ 23 h 130"/>
                <a:gd name="T12" fmla="*/ 88 w 129"/>
                <a:gd name="T13" fmla="*/ 5 h 130"/>
                <a:gd name="T14" fmla="*/ 72 w 129"/>
                <a:gd name="T15" fmla="*/ 16 h 130"/>
                <a:gd name="T16" fmla="*/ 61 w 129"/>
                <a:gd name="T17" fmla="*/ 1 h 130"/>
                <a:gd name="T18" fmla="*/ 51 w 129"/>
                <a:gd name="T19" fmla="*/ 15 h 130"/>
                <a:gd name="T20" fmla="*/ 36 w 129"/>
                <a:gd name="T21" fmla="*/ 7 h 130"/>
                <a:gd name="T22" fmla="*/ 33 w 129"/>
                <a:gd name="T23" fmla="*/ 28 h 130"/>
                <a:gd name="T24" fmla="*/ 13 w 129"/>
                <a:gd name="T25" fmla="*/ 26 h 130"/>
                <a:gd name="T26" fmla="*/ 21 w 129"/>
                <a:gd name="T27" fmla="*/ 47 h 130"/>
                <a:gd name="T28" fmla="*/ 0 w 129"/>
                <a:gd name="T29" fmla="*/ 56 h 130"/>
                <a:gd name="T30" fmla="*/ 10 w 129"/>
                <a:gd name="T31" fmla="*/ 67 h 130"/>
                <a:gd name="T32" fmla="*/ 1 w 129"/>
                <a:gd name="T33" fmla="*/ 78 h 130"/>
                <a:gd name="T34" fmla="*/ 26 w 129"/>
                <a:gd name="T35" fmla="*/ 86 h 130"/>
                <a:gd name="T36" fmla="*/ 18 w 129"/>
                <a:gd name="T37" fmla="*/ 111 h 130"/>
                <a:gd name="T38" fmla="*/ 36 w 129"/>
                <a:gd name="T39" fmla="*/ 108 h 130"/>
                <a:gd name="T40" fmla="*/ 41 w 129"/>
                <a:gd name="T41" fmla="*/ 126 h 130"/>
                <a:gd name="T42" fmla="*/ 57 w 129"/>
                <a:gd name="T43" fmla="*/ 115 h 130"/>
                <a:gd name="T44" fmla="*/ 69 w 129"/>
                <a:gd name="T45" fmla="*/ 130 h 130"/>
                <a:gd name="T46" fmla="*/ 78 w 129"/>
                <a:gd name="T47" fmla="*/ 116 h 130"/>
                <a:gd name="T48" fmla="*/ 93 w 129"/>
                <a:gd name="T49" fmla="*/ 124 h 130"/>
                <a:gd name="T50" fmla="*/ 96 w 129"/>
                <a:gd name="T51" fmla="*/ 103 h 130"/>
                <a:gd name="T52" fmla="*/ 116 w 129"/>
                <a:gd name="T53" fmla="*/ 104 h 130"/>
                <a:gd name="T54" fmla="*/ 108 w 129"/>
                <a:gd name="T55" fmla="*/ 84 h 130"/>
                <a:gd name="T56" fmla="*/ 129 w 129"/>
                <a:gd name="T57" fmla="*/ 75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29" h="130">
                  <a:moveTo>
                    <a:pt x="129" y="75"/>
                  </a:moveTo>
                  <a:cubicBezTo>
                    <a:pt x="129" y="71"/>
                    <a:pt x="126" y="68"/>
                    <a:pt x="119" y="64"/>
                  </a:cubicBezTo>
                  <a:cubicBezTo>
                    <a:pt x="126" y="60"/>
                    <a:pt x="129" y="56"/>
                    <a:pt x="128" y="53"/>
                  </a:cubicBezTo>
                  <a:cubicBezTo>
                    <a:pt x="127" y="48"/>
                    <a:pt x="118" y="45"/>
                    <a:pt x="103" y="45"/>
                  </a:cubicBezTo>
                  <a:cubicBezTo>
                    <a:pt x="111" y="33"/>
                    <a:pt x="114" y="23"/>
                    <a:pt x="111" y="20"/>
                  </a:cubicBezTo>
                  <a:cubicBezTo>
                    <a:pt x="108" y="17"/>
                    <a:pt x="101" y="18"/>
                    <a:pt x="93" y="23"/>
                  </a:cubicBezTo>
                  <a:cubicBezTo>
                    <a:pt x="93" y="13"/>
                    <a:pt x="92" y="6"/>
                    <a:pt x="88" y="5"/>
                  </a:cubicBezTo>
                  <a:cubicBezTo>
                    <a:pt x="84" y="3"/>
                    <a:pt x="79" y="8"/>
                    <a:pt x="72" y="16"/>
                  </a:cubicBezTo>
                  <a:cubicBezTo>
                    <a:pt x="69" y="6"/>
                    <a:pt x="65" y="0"/>
                    <a:pt x="61" y="1"/>
                  </a:cubicBezTo>
                  <a:cubicBezTo>
                    <a:pt x="57" y="1"/>
                    <a:pt x="53" y="6"/>
                    <a:pt x="51" y="15"/>
                  </a:cubicBezTo>
                  <a:cubicBezTo>
                    <a:pt x="45" y="8"/>
                    <a:pt x="39" y="5"/>
                    <a:pt x="36" y="7"/>
                  </a:cubicBezTo>
                  <a:cubicBezTo>
                    <a:pt x="32" y="9"/>
                    <a:pt x="31" y="17"/>
                    <a:pt x="33" y="28"/>
                  </a:cubicBezTo>
                  <a:cubicBezTo>
                    <a:pt x="23" y="24"/>
                    <a:pt x="16" y="23"/>
                    <a:pt x="13" y="26"/>
                  </a:cubicBezTo>
                  <a:cubicBezTo>
                    <a:pt x="10" y="30"/>
                    <a:pt x="13" y="38"/>
                    <a:pt x="21" y="47"/>
                  </a:cubicBezTo>
                  <a:cubicBezTo>
                    <a:pt x="9" y="48"/>
                    <a:pt x="1" y="51"/>
                    <a:pt x="0" y="56"/>
                  </a:cubicBezTo>
                  <a:cubicBezTo>
                    <a:pt x="0" y="59"/>
                    <a:pt x="3" y="63"/>
                    <a:pt x="10" y="67"/>
                  </a:cubicBezTo>
                  <a:cubicBezTo>
                    <a:pt x="4" y="70"/>
                    <a:pt x="0" y="74"/>
                    <a:pt x="1" y="78"/>
                  </a:cubicBezTo>
                  <a:cubicBezTo>
                    <a:pt x="2" y="83"/>
                    <a:pt x="11" y="85"/>
                    <a:pt x="26" y="86"/>
                  </a:cubicBezTo>
                  <a:cubicBezTo>
                    <a:pt x="18" y="98"/>
                    <a:pt x="15" y="107"/>
                    <a:pt x="18" y="111"/>
                  </a:cubicBezTo>
                  <a:cubicBezTo>
                    <a:pt x="21" y="114"/>
                    <a:pt x="28" y="112"/>
                    <a:pt x="36" y="108"/>
                  </a:cubicBezTo>
                  <a:cubicBezTo>
                    <a:pt x="36" y="118"/>
                    <a:pt x="37" y="124"/>
                    <a:pt x="41" y="126"/>
                  </a:cubicBezTo>
                  <a:cubicBezTo>
                    <a:pt x="45" y="127"/>
                    <a:pt x="51" y="123"/>
                    <a:pt x="57" y="115"/>
                  </a:cubicBezTo>
                  <a:cubicBezTo>
                    <a:pt x="60" y="125"/>
                    <a:pt x="64" y="130"/>
                    <a:pt x="69" y="130"/>
                  </a:cubicBezTo>
                  <a:cubicBezTo>
                    <a:pt x="72" y="130"/>
                    <a:pt x="76" y="124"/>
                    <a:pt x="78" y="116"/>
                  </a:cubicBezTo>
                  <a:cubicBezTo>
                    <a:pt x="84" y="122"/>
                    <a:pt x="90" y="125"/>
                    <a:pt x="93" y="124"/>
                  </a:cubicBezTo>
                  <a:cubicBezTo>
                    <a:pt x="97" y="122"/>
                    <a:pt x="98" y="114"/>
                    <a:pt x="96" y="103"/>
                  </a:cubicBezTo>
                  <a:cubicBezTo>
                    <a:pt x="106" y="107"/>
                    <a:pt x="114" y="108"/>
                    <a:pt x="116" y="104"/>
                  </a:cubicBezTo>
                  <a:cubicBezTo>
                    <a:pt x="119" y="101"/>
                    <a:pt x="116" y="93"/>
                    <a:pt x="108" y="84"/>
                  </a:cubicBezTo>
                  <a:cubicBezTo>
                    <a:pt x="120" y="82"/>
                    <a:pt x="128" y="79"/>
                    <a:pt x="129" y="7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tr-TR" dirty="0"/>
            </a:p>
          </p:txBody>
        </p:sp>
        <p:grpSp>
          <p:nvGrpSpPr>
            <p:cNvPr id="56" name="Grup 48"/>
            <p:cNvGrpSpPr/>
            <p:nvPr userDrawn="1"/>
          </p:nvGrpSpPr>
          <p:grpSpPr>
            <a:xfrm>
              <a:off x="603252" y="4833897"/>
              <a:ext cx="607348" cy="609642"/>
              <a:chOff x="2051052" y="5522596"/>
              <a:chExt cx="892175" cy="895542"/>
            </a:xfrm>
          </p:grpSpPr>
          <p:sp>
            <p:nvSpPr>
              <p:cNvPr id="63" name="Serbest Form 5"/>
              <p:cNvSpPr>
                <a:spLocks/>
              </p:cNvSpPr>
              <p:nvPr userDrawn="1"/>
            </p:nvSpPr>
            <p:spPr bwMode="auto">
              <a:xfrm flipH="1">
                <a:off x="2411413" y="6283770"/>
                <a:ext cx="6350" cy="12700"/>
              </a:xfrm>
              <a:custGeom>
                <a:avLst/>
                <a:gdLst>
                  <a:gd name="T0" fmla="*/ 4 w 4"/>
                  <a:gd name="T1" fmla="*/ 8 h 8"/>
                  <a:gd name="T2" fmla="*/ 0 w 4"/>
                  <a:gd name="T3" fmla="*/ 0 h 8"/>
                  <a:gd name="T4" fmla="*/ 4 w 4"/>
                  <a:gd name="T5" fmla="*/ 8 h 8"/>
                </a:gdLst>
                <a:ahLst/>
                <a:cxnLst>
                  <a:cxn ang="0">
                    <a:pos x="T0" y="T1"/>
                  </a:cxn>
                  <a:cxn ang="0">
                    <a:pos x="T2" y="T3"/>
                  </a:cxn>
                  <a:cxn ang="0">
                    <a:pos x="T4" y="T5"/>
                  </a:cxn>
                </a:cxnLst>
                <a:rect l="0" t="0" r="r" b="b"/>
                <a:pathLst>
                  <a:path w="4" h="8">
                    <a:moveTo>
                      <a:pt x="4" y="8"/>
                    </a:moveTo>
                    <a:lnTo>
                      <a:pt x="0" y="0"/>
                    </a:lnTo>
                    <a:lnTo>
                      <a:pt x="4" y="8"/>
                    </a:lnTo>
                    <a:close/>
                  </a:path>
                </a:pathLst>
              </a:custGeom>
              <a:solidFill>
                <a:srgbClr val="00A99D"/>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r-TR" dirty="0"/>
              </a:p>
            </p:txBody>
          </p:sp>
          <p:sp>
            <p:nvSpPr>
              <p:cNvPr id="64" name="Satır 6"/>
              <p:cNvSpPr>
                <a:spLocks noChangeShapeType="1"/>
              </p:cNvSpPr>
              <p:nvPr userDrawn="1"/>
            </p:nvSpPr>
            <p:spPr bwMode="auto">
              <a:xfrm flipV="1">
                <a:off x="2411413" y="6283770"/>
                <a:ext cx="6350" cy="12700"/>
              </a:xfrm>
              <a:prstGeom prst="line">
                <a:avLst/>
              </a:prstGeom>
              <a:noFill/>
              <a:ln>
                <a:noFill/>
              </a:ln>
              <a:extLst>
                <a:ext uri="{909E8E84-426E-40DD-AFC4-6F175D3DCCD1}">
                  <a14:hiddenFill xmlns:a14="http://schemas.microsoft.com/office/drawing/2010/main" xmlns="">
                    <a:noFill/>
                  </a14:hiddenFill>
                </a:ex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r-TR" dirty="0"/>
              </a:p>
            </p:txBody>
          </p:sp>
          <p:sp>
            <p:nvSpPr>
              <p:cNvPr id="65" name="Serbest Form 32"/>
              <p:cNvSpPr>
                <a:spLocks/>
              </p:cNvSpPr>
              <p:nvPr userDrawn="1"/>
            </p:nvSpPr>
            <p:spPr bwMode="auto">
              <a:xfrm flipH="1">
                <a:off x="2051052" y="5522596"/>
                <a:ext cx="892175" cy="895542"/>
              </a:xfrm>
              <a:custGeom>
                <a:avLst/>
                <a:gdLst>
                  <a:gd name="T0" fmla="*/ 242 w 264"/>
                  <a:gd name="T1" fmla="*/ 157 h 264"/>
                  <a:gd name="T2" fmla="*/ 259 w 264"/>
                  <a:gd name="T3" fmla="*/ 128 h 264"/>
                  <a:gd name="T4" fmla="*/ 238 w 264"/>
                  <a:gd name="T5" fmla="*/ 66 h 264"/>
                  <a:gd name="T6" fmla="*/ 192 w 264"/>
                  <a:gd name="T7" fmla="*/ 20 h 264"/>
                  <a:gd name="T8" fmla="*/ 158 w 264"/>
                  <a:gd name="T9" fmla="*/ 23 h 264"/>
                  <a:gd name="T10" fmla="*/ 157 w 264"/>
                  <a:gd name="T11" fmla="*/ 23 h 264"/>
                  <a:gd name="T12" fmla="*/ 156 w 264"/>
                  <a:gd name="T13" fmla="*/ 23 h 264"/>
                  <a:gd name="T14" fmla="*/ 128 w 264"/>
                  <a:gd name="T15" fmla="*/ 5 h 264"/>
                  <a:gd name="T16" fmla="*/ 66 w 264"/>
                  <a:gd name="T17" fmla="*/ 26 h 264"/>
                  <a:gd name="T18" fmla="*/ 20 w 264"/>
                  <a:gd name="T19" fmla="*/ 72 h 264"/>
                  <a:gd name="T20" fmla="*/ 23 w 264"/>
                  <a:gd name="T21" fmla="*/ 106 h 264"/>
                  <a:gd name="T22" fmla="*/ 23 w 264"/>
                  <a:gd name="T23" fmla="*/ 107 h 264"/>
                  <a:gd name="T24" fmla="*/ 22 w 264"/>
                  <a:gd name="T25" fmla="*/ 108 h 264"/>
                  <a:gd name="T26" fmla="*/ 5 w 264"/>
                  <a:gd name="T27" fmla="*/ 136 h 264"/>
                  <a:gd name="T28" fmla="*/ 26 w 264"/>
                  <a:gd name="T29" fmla="*/ 198 h 264"/>
                  <a:gd name="T30" fmla="*/ 72 w 264"/>
                  <a:gd name="T31" fmla="*/ 244 h 264"/>
                  <a:gd name="T32" fmla="*/ 106 w 264"/>
                  <a:gd name="T33" fmla="*/ 241 h 264"/>
                  <a:gd name="T34" fmla="*/ 107 w 264"/>
                  <a:gd name="T35" fmla="*/ 242 h 264"/>
                  <a:gd name="T36" fmla="*/ 108 w 264"/>
                  <a:gd name="T37" fmla="*/ 242 h 264"/>
                  <a:gd name="T38" fmla="*/ 136 w 264"/>
                  <a:gd name="T39" fmla="*/ 259 h 264"/>
                  <a:gd name="T40" fmla="*/ 198 w 264"/>
                  <a:gd name="T41" fmla="*/ 238 h 264"/>
                  <a:gd name="T42" fmla="*/ 244 w 264"/>
                  <a:gd name="T43" fmla="*/ 192 h 264"/>
                  <a:gd name="T44" fmla="*/ 241 w 264"/>
                  <a:gd name="T45" fmla="*/ 159 h 264"/>
                  <a:gd name="T46" fmla="*/ 241 w 264"/>
                  <a:gd name="T47" fmla="*/ 158 h 264"/>
                  <a:gd name="T48" fmla="*/ 242 w 264"/>
                  <a:gd name="T49" fmla="*/ 157 h 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64" h="264">
                    <a:moveTo>
                      <a:pt x="242" y="157"/>
                    </a:moveTo>
                    <a:cubicBezTo>
                      <a:pt x="250" y="149"/>
                      <a:pt x="256" y="139"/>
                      <a:pt x="259" y="128"/>
                    </a:cubicBezTo>
                    <a:cubicBezTo>
                      <a:pt x="264" y="107"/>
                      <a:pt x="255" y="85"/>
                      <a:pt x="238" y="66"/>
                    </a:cubicBezTo>
                    <a:cubicBezTo>
                      <a:pt x="229" y="42"/>
                      <a:pt x="213" y="25"/>
                      <a:pt x="192" y="20"/>
                    </a:cubicBezTo>
                    <a:cubicBezTo>
                      <a:pt x="181" y="18"/>
                      <a:pt x="170" y="19"/>
                      <a:pt x="158" y="23"/>
                    </a:cubicBezTo>
                    <a:cubicBezTo>
                      <a:pt x="157" y="23"/>
                      <a:pt x="157" y="23"/>
                      <a:pt x="157" y="23"/>
                    </a:cubicBezTo>
                    <a:cubicBezTo>
                      <a:pt x="156" y="23"/>
                      <a:pt x="156" y="23"/>
                      <a:pt x="156" y="23"/>
                    </a:cubicBezTo>
                    <a:cubicBezTo>
                      <a:pt x="148" y="14"/>
                      <a:pt x="139" y="8"/>
                      <a:pt x="128" y="5"/>
                    </a:cubicBezTo>
                    <a:cubicBezTo>
                      <a:pt x="107" y="0"/>
                      <a:pt x="85" y="9"/>
                      <a:pt x="66" y="26"/>
                    </a:cubicBezTo>
                    <a:cubicBezTo>
                      <a:pt x="42" y="35"/>
                      <a:pt x="25" y="51"/>
                      <a:pt x="20" y="72"/>
                    </a:cubicBezTo>
                    <a:cubicBezTo>
                      <a:pt x="17" y="83"/>
                      <a:pt x="19" y="95"/>
                      <a:pt x="23" y="106"/>
                    </a:cubicBezTo>
                    <a:cubicBezTo>
                      <a:pt x="23" y="107"/>
                      <a:pt x="23" y="107"/>
                      <a:pt x="23" y="107"/>
                    </a:cubicBezTo>
                    <a:cubicBezTo>
                      <a:pt x="22" y="108"/>
                      <a:pt x="22" y="108"/>
                      <a:pt x="22" y="108"/>
                    </a:cubicBezTo>
                    <a:cubicBezTo>
                      <a:pt x="14" y="116"/>
                      <a:pt x="8" y="125"/>
                      <a:pt x="5" y="136"/>
                    </a:cubicBezTo>
                    <a:cubicBezTo>
                      <a:pt x="0" y="157"/>
                      <a:pt x="9" y="179"/>
                      <a:pt x="26" y="198"/>
                    </a:cubicBezTo>
                    <a:cubicBezTo>
                      <a:pt x="35" y="222"/>
                      <a:pt x="51" y="239"/>
                      <a:pt x="72" y="244"/>
                    </a:cubicBezTo>
                    <a:cubicBezTo>
                      <a:pt x="83" y="247"/>
                      <a:pt x="94" y="246"/>
                      <a:pt x="106" y="241"/>
                    </a:cubicBezTo>
                    <a:cubicBezTo>
                      <a:pt x="107" y="242"/>
                      <a:pt x="107" y="242"/>
                      <a:pt x="107" y="242"/>
                    </a:cubicBezTo>
                    <a:cubicBezTo>
                      <a:pt x="108" y="242"/>
                      <a:pt x="108" y="242"/>
                      <a:pt x="108" y="242"/>
                    </a:cubicBezTo>
                    <a:cubicBezTo>
                      <a:pt x="116" y="250"/>
                      <a:pt x="125" y="257"/>
                      <a:pt x="136" y="259"/>
                    </a:cubicBezTo>
                    <a:cubicBezTo>
                      <a:pt x="157" y="264"/>
                      <a:pt x="179" y="256"/>
                      <a:pt x="198" y="238"/>
                    </a:cubicBezTo>
                    <a:cubicBezTo>
                      <a:pt x="222" y="229"/>
                      <a:pt x="239" y="213"/>
                      <a:pt x="244" y="192"/>
                    </a:cubicBezTo>
                    <a:cubicBezTo>
                      <a:pt x="247" y="181"/>
                      <a:pt x="245" y="170"/>
                      <a:pt x="241" y="159"/>
                    </a:cubicBezTo>
                    <a:cubicBezTo>
                      <a:pt x="241" y="158"/>
                      <a:pt x="241" y="158"/>
                      <a:pt x="241" y="158"/>
                    </a:cubicBezTo>
                    <a:lnTo>
                      <a:pt x="242" y="157"/>
                    </a:lnTo>
                    <a:close/>
                  </a:path>
                </a:pathLst>
              </a:custGeom>
              <a:gradFill flip="none" rotWithShape="1">
                <a:gsLst>
                  <a:gs pos="0">
                    <a:schemeClr val="accent1">
                      <a:lumMod val="75000"/>
                    </a:schemeClr>
                  </a:gs>
                  <a:gs pos="100000">
                    <a:schemeClr val="accent1">
                      <a:lumMod val="60000"/>
                      <a:lumOff val="40000"/>
                    </a:schemeClr>
                  </a:gs>
                </a:gsLst>
                <a:path path="circle">
                  <a:fillToRect l="50000" t="50000" r="50000" b="50000"/>
                </a:path>
                <a:tileRect/>
              </a:gra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r-TR" dirty="0"/>
              </a:p>
            </p:txBody>
          </p:sp>
          <p:sp>
            <p:nvSpPr>
              <p:cNvPr id="66" name="Serbest Form 33"/>
              <p:cNvSpPr>
                <a:spLocks/>
              </p:cNvSpPr>
              <p:nvPr userDrawn="1"/>
            </p:nvSpPr>
            <p:spPr bwMode="auto">
              <a:xfrm flipH="1">
                <a:off x="2216501" y="5688259"/>
                <a:ext cx="561276" cy="564216"/>
              </a:xfrm>
              <a:custGeom>
                <a:avLst/>
                <a:gdLst>
                  <a:gd name="T0" fmla="*/ 93 w 95"/>
                  <a:gd name="T1" fmla="*/ 45 h 95"/>
                  <a:gd name="T2" fmla="*/ 92 w 95"/>
                  <a:gd name="T3" fmla="*/ 32 h 95"/>
                  <a:gd name="T4" fmla="*/ 75 w 95"/>
                  <a:gd name="T5" fmla="*/ 17 h 95"/>
                  <a:gd name="T6" fmla="*/ 58 w 95"/>
                  <a:gd name="T7" fmla="*/ 1 h 95"/>
                  <a:gd name="T8" fmla="*/ 45 w 95"/>
                  <a:gd name="T9" fmla="*/ 2 h 95"/>
                  <a:gd name="T10" fmla="*/ 32 w 95"/>
                  <a:gd name="T11" fmla="*/ 3 h 95"/>
                  <a:gd name="T12" fmla="*/ 16 w 95"/>
                  <a:gd name="T13" fmla="*/ 20 h 95"/>
                  <a:gd name="T14" fmla="*/ 1 w 95"/>
                  <a:gd name="T15" fmla="*/ 37 h 95"/>
                  <a:gd name="T16" fmla="*/ 2 w 95"/>
                  <a:gd name="T17" fmla="*/ 50 h 95"/>
                  <a:gd name="T18" fmla="*/ 2 w 95"/>
                  <a:gd name="T19" fmla="*/ 63 h 95"/>
                  <a:gd name="T20" fmla="*/ 19 w 95"/>
                  <a:gd name="T21" fmla="*/ 79 h 95"/>
                  <a:gd name="T22" fmla="*/ 36 w 95"/>
                  <a:gd name="T23" fmla="*/ 94 h 95"/>
                  <a:gd name="T24" fmla="*/ 50 w 95"/>
                  <a:gd name="T25" fmla="*/ 93 h 95"/>
                  <a:gd name="T26" fmla="*/ 63 w 95"/>
                  <a:gd name="T27" fmla="*/ 93 h 95"/>
                  <a:gd name="T28" fmla="*/ 78 w 95"/>
                  <a:gd name="T29" fmla="*/ 76 h 95"/>
                  <a:gd name="T30" fmla="*/ 94 w 95"/>
                  <a:gd name="T31" fmla="*/ 59 h 95"/>
                  <a:gd name="T32" fmla="*/ 93 w 95"/>
                  <a:gd name="T33" fmla="*/ 45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5" h="95">
                    <a:moveTo>
                      <a:pt x="93" y="45"/>
                    </a:moveTo>
                    <a:cubicBezTo>
                      <a:pt x="94" y="41"/>
                      <a:pt x="94" y="36"/>
                      <a:pt x="92" y="32"/>
                    </a:cubicBezTo>
                    <a:cubicBezTo>
                      <a:pt x="90" y="25"/>
                      <a:pt x="83" y="20"/>
                      <a:pt x="75" y="17"/>
                    </a:cubicBezTo>
                    <a:cubicBezTo>
                      <a:pt x="71" y="9"/>
                      <a:pt x="66" y="3"/>
                      <a:pt x="58" y="1"/>
                    </a:cubicBezTo>
                    <a:cubicBezTo>
                      <a:pt x="54" y="0"/>
                      <a:pt x="49" y="1"/>
                      <a:pt x="45" y="2"/>
                    </a:cubicBezTo>
                    <a:cubicBezTo>
                      <a:pt x="40" y="1"/>
                      <a:pt x="36" y="1"/>
                      <a:pt x="32" y="3"/>
                    </a:cubicBezTo>
                    <a:cubicBezTo>
                      <a:pt x="24" y="5"/>
                      <a:pt x="19" y="11"/>
                      <a:pt x="16" y="20"/>
                    </a:cubicBezTo>
                    <a:cubicBezTo>
                      <a:pt x="8" y="24"/>
                      <a:pt x="3" y="29"/>
                      <a:pt x="1" y="37"/>
                    </a:cubicBezTo>
                    <a:cubicBezTo>
                      <a:pt x="0" y="41"/>
                      <a:pt x="0" y="46"/>
                      <a:pt x="2" y="50"/>
                    </a:cubicBezTo>
                    <a:cubicBezTo>
                      <a:pt x="1" y="55"/>
                      <a:pt x="1" y="59"/>
                      <a:pt x="2" y="63"/>
                    </a:cubicBezTo>
                    <a:cubicBezTo>
                      <a:pt x="5" y="71"/>
                      <a:pt x="11" y="76"/>
                      <a:pt x="19" y="79"/>
                    </a:cubicBezTo>
                    <a:cubicBezTo>
                      <a:pt x="23" y="87"/>
                      <a:pt x="29" y="92"/>
                      <a:pt x="36" y="94"/>
                    </a:cubicBezTo>
                    <a:cubicBezTo>
                      <a:pt x="41" y="95"/>
                      <a:pt x="45" y="95"/>
                      <a:pt x="50" y="93"/>
                    </a:cubicBezTo>
                    <a:cubicBezTo>
                      <a:pt x="54" y="94"/>
                      <a:pt x="59" y="94"/>
                      <a:pt x="63" y="93"/>
                    </a:cubicBezTo>
                    <a:cubicBezTo>
                      <a:pt x="70" y="90"/>
                      <a:pt x="75" y="84"/>
                      <a:pt x="78" y="76"/>
                    </a:cubicBezTo>
                    <a:cubicBezTo>
                      <a:pt x="86" y="72"/>
                      <a:pt x="92" y="66"/>
                      <a:pt x="94" y="59"/>
                    </a:cubicBezTo>
                    <a:cubicBezTo>
                      <a:pt x="95" y="54"/>
                      <a:pt x="94" y="50"/>
                      <a:pt x="93" y="45"/>
                    </a:cubicBez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r-TR" dirty="0"/>
              </a:p>
            </p:txBody>
          </p:sp>
          <p:sp>
            <p:nvSpPr>
              <p:cNvPr id="67" name="Serbest Form 32"/>
              <p:cNvSpPr>
                <a:spLocks/>
              </p:cNvSpPr>
              <p:nvPr userDrawn="1"/>
            </p:nvSpPr>
            <p:spPr bwMode="auto">
              <a:xfrm flipH="1">
                <a:off x="2304860" y="5777362"/>
                <a:ext cx="384558" cy="386010"/>
              </a:xfrm>
              <a:custGeom>
                <a:avLst/>
                <a:gdLst>
                  <a:gd name="T0" fmla="*/ 242 w 264"/>
                  <a:gd name="T1" fmla="*/ 157 h 264"/>
                  <a:gd name="T2" fmla="*/ 259 w 264"/>
                  <a:gd name="T3" fmla="*/ 128 h 264"/>
                  <a:gd name="T4" fmla="*/ 238 w 264"/>
                  <a:gd name="T5" fmla="*/ 66 h 264"/>
                  <a:gd name="T6" fmla="*/ 192 w 264"/>
                  <a:gd name="T7" fmla="*/ 20 h 264"/>
                  <a:gd name="T8" fmla="*/ 158 w 264"/>
                  <a:gd name="T9" fmla="*/ 23 h 264"/>
                  <a:gd name="T10" fmla="*/ 157 w 264"/>
                  <a:gd name="T11" fmla="*/ 23 h 264"/>
                  <a:gd name="T12" fmla="*/ 156 w 264"/>
                  <a:gd name="T13" fmla="*/ 23 h 264"/>
                  <a:gd name="T14" fmla="*/ 128 w 264"/>
                  <a:gd name="T15" fmla="*/ 5 h 264"/>
                  <a:gd name="T16" fmla="*/ 66 w 264"/>
                  <a:gd name="T17" fmla="*/ 26 h 264"/>
                  <a:gd name="T18" fmla="*/ 20 w 264"/>
                  <a:gd name="T19" fmla="*/ 72 h 264"/>
                  <a:gd name="T20" fmla="*/ 23 w 264"/>
                  <a:gd name="T21" fmla="*/ 106 h 264"/>
                  <a:gd name="T22" fmla="*/ 23 w 264"/>
                  <a:gd name="T23" fmla="*/ 107 h 264"/>
                  <a:gd name="T24" fmla="*/ 22 w 264"/>
                  <a:gd name="T25" fmla="*/ 108 h 264"/>
                  <a:gd name="T26" fmla="*/ 5 w 264"/>
                  <a:gd name="T27" fmla="*/ 136 h 264"/>
                  <a:gd name="T28" fmla="*/ 26 w 264"/>
                  <a:gd name="T29" fmla="*/ 198 h 264"/>
                  <a:gd name="T30" fmla="*/ 72 w 264"/>
                  <a:gd name="T31" fmla="*/ 244 h 264"/>
                  <a:gd name="T32" fmla="*/ 106 w 264"/>
                  <a:gd name="T33" fmla="*/ 241 h 264"/>
                  <a:gd name="T34" fmla="*/ 107 w 264"/>
                  <a:gd name="T35" fmla="*/ 242 h 264"/>
                  <a:gd name="T36" fmla="*/ 108 w 264"/>
                  <a:gd name="T37" fmla="*/ 242 h 264"/>
                  <a:gd name="T38" fmla="*/ 136 w 264"/>
                  <a:gd name="T39" fmla="*/ 259 h 264"/>
                  <a:gd name="T40" fmla="*/ 198 w 264"/>
                  <a:gd name="T41" fmla="*/ 238 h 264"/>
                  <a:gd name="T42" fmla="*/ 244 w 264"/>
                  <a:gd name="T43" fmla="*/ 192 h 264"/>
                  <a:gd name="T44" fmla="*/ 241 w 264"/>
                  <a:gd name="T45" fmla="*/ 159 h 264"/>
                  <a:gd name="T46" fmla="*/ 241 w 264"/>
                  <a:gd name="T47" fmla="*/ 158 h 264"/>
                  <a:gd name="T48" fmla="*/ 242 w 264"/>
                  <a:gd name="T49" fmla="*/ 157 h 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64" h="264">
                    <a:moveTo>
                      <a:pt x="242" y="157"/>
                    </a:moveTo>
                    <a:cubicBezTo>
                      <a:pt x="250" y="149"/>
                      <a:pt x="256" y="139"/>
                      <a:pt x="259" y="128"/>
                    </a:cubicBezTo>
                    <a:cubicBezTo>
                      <a:pt x="264" y="107"/>
                      <a:pt x="255" y="85"/>
                      <a:pt x="238" y="66"/>
                    </a:cubicBezTo>
                    <a:cubicBezTo>
                      <a:pt x="229" y="42"/>
                      <a:pt x="213" y="25"/>
                      <a:pt x="192" y="20"/>
                    </a:cubicBezTo>
                    <a:cubicBezTo>
                      <a:pt x="181" y="18"/>
                      <a:pt x="170" y="19"/>
                      <a:pt x="158" y="23"/>
                    </a:cubicBezTo>
                    <a:cubicBezTo>
                      <a:pt x="157" y="23"/>
                      <a:pt x="157" y="23"/>
                      <a:pt x="157" y="23"/>
                    </a:cubicBezTo>
                    <a:cubicBezTo>
                      <a:pt x="156" y="23"/>
                      <a:pt x="156" y="23"/>
                      <a:pt x="156" y="23"/>
                    </a:cubicBezTo>
                    <a:cubicBezTo>
                      <a:pt x="148" y="14"/>
                      <a:pt x="139" y="8"/>
                      <a:pt x="128" y="5"/>
                    </a:cubicBezTo>
                    <a:cubicBezTo>
                      <a:pt x="107" y="0"/>
                      <a:pt x="85" y="9"/>
                      <a:pt x="66" y="26"/>
                    </a:cubicBezTo>
                    <a:cubicBezTo>
                      <a:pt x="42" y="35"/>
                      <a:pt x="25" y="51"/>
                      <a:pt x="20" y="72"/>
                    </a:cubicBezTo>
                    <a:cubicBezTo>
                      <a:pt x="17" y="83"/>
                      <a:pt x="19" y="95"/>
                      <a:pt x="23" y="106"/>
                    </a:cubicBezTo>
                    <a:cubicBezTo>
                      <a:pt x="23" y="107"/>
                      <a:pt x="23" y="107"/>
                      <a:pt x="23" y="107"/>
                    </a:cubicBezTo>
                    <a:cubicBezTo>
                      <a:pt x="22" y="108"/>
                      <a:pt x="22" y="108"/>
                      <a:pt x="22" y="108"/>
                    </a:cubicBezTo>
                    <a:cubicBezTo>
                      <a:pt x="14" y="116"/>
                      <a:pt x="8" y="125"/>
                      <a:pt x="5" y="136"/>
                    </a:cubicBezTo>
                    <a:cubicBezTo>
                      <a:pt x="0" y="157"/>
                      <a:pt x="9" y="179"/>
                      <a:pt x="26" y="198"/>
                    </a:cubicBezTo>
                    <a:cubicBezTo>
                      <a:pt x="35" y="222"/>
                      <a:pt x="51" y="239"/>
                      <a:pt x="72" y="244"/>
                    </a:cubicBezTo>
                    <a:cubicBezTo>
                      <a:pt x="83" y="247"/>
                      <a:pt x="94" y="246"/>
                      <a:pt x="106" y="241"/>
                    </a:cubicBezTo>
                    <a:cubicBezTo>
                      <a:pt x="107" y="242"/>
                      <a:pt x="107" y="242"/>
                      <a:pt x="107" y="242"/>
                    </a:cubicBezTo>
                    <a:cubicBezTo>
                      <a:pt x="108" y="242"/>
                      <a:pt x="108" y="242"/>
                      <a:pt x="108" y="242"/>
                    </a:cubicBezTo>
                    <a:cubicBezTo>
                      <a:pt x="116" y="250"/>
                      <a:pt x="125" y="257"/>
                      <a:pt x="136" y="259"/>
                    </a:cubicBezTo>
                    <a:cubicBezTo>
                      <a:pt x="157" y="264"/>
                      <a:pt x="179" y="256"/>
                      <a:pt x="198" y="238"/>
                    </a:cubicBezTo>
                    <a:cubicBezTo>
                      <a:pt x="222" y="229"/>
                      <a:pt x="239" y="213"/>
                      <a:pt x="244" y="192"/>
                    </a:cubicBezTo>
                    <a:cubicBezTo>
                      <a:pt x="247" y="181"/>
                      <a:pt x="245" y="170"/>
                      <a:pt x="241" y="159"/>
                    </a:cubicBezTo>
                    <a:cubicBezTo>
                      <a:pt x="241" y="158"/>
                      <a:pt x="241" y="158"/>
                      <a:pt x="241" y="158"/>
                    </a:cubicBezTo>
                    <a:lnTo>
                      <a:pt x="242" y="157"/>
                    </a:lnTo>
                    <a:close/>
                  </a:path>
                </a:pathLst>
              </a:custGeom>
              <a:solidFill>
                <a:schemeClr val="accent1">
                  <a:lumMod val="75000"/>
                </a:schemeClr>
              </a:solidFill>
              <a:ln>
                <a:noFill/>
              </a:ln>
              <a:extLst/>
            </p:spPr>
            <p:txBody>
              <a:bodyPr vert="horz" wrap="square" lIns="91440" tIns="45720" rIns="91440" bIns="45720" numCol="1" anchor="t" anchorCtr="0" compatLnSpc="1">
                <a:prstTxWarp prst="textNoShape">
                  <a:avLst/>
                </a:prstTxWarp>
              </a:bodyPr>
              <a:lstStyle/>
              <a:p>
                <a:endParaRPr lang="tr-TR" dirty="0"/>
              </a:p>
            </p:txBody>
          </p:sp>
          <p:sp>
            <p:nvSpPr>
              <p:cNvPr id="68" name="Oval 54"/>
              <p:cNvSpPr/>
              <p:nvPr userDrawn="1"/>
            </p:nvSpPr>
            <p:spPr>
              <a:xfrm>
                <a:off x="2420939" y="5894167"/>
                <a:ext cx="152400" cy="152400"/>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grpSp>
        <p:grpSp>
          <p:nvGrpSpPr>
            <p:cNvPr id="57" name="Grup 55"/>
            <p:cNvGrpSpPr/>
            <p:nvPr userDrawn="1"/>
          </p:nvGrpSpPr>
          <p:grpSpPr>
            <a:xfrm rot="19876682">
              <a:off x="80098" y="1916305"/>
              <a:ext cx="878030" cy="874332"/>
              <a:chOff x="4277517" y="3752400"/>
              <a:chExt cx="1154448" cy="1149586"/>
            </a:xfrm>
          </p:grpSpPr>
          <p:sp>
            <p:nvSpPr>
              <p:cNvPr id="58" name="Serbest Form 56"/>
              <p:cNvSpPr>
                <a:spLocks/>
              </p:cNvSpPr>
              <p:nvPr userDrawn="1"/>
            </p:nvSpPr>
            <p:spPr bwMode="auto">
              <a:xfrm rot="21259688" flipH="1">
                <a:off x="4277517" y="3752400"/>
                <a:ext cx="1154448" cy="1149586"/>
              </a:xfrm>
              <a:custGeom>
                <a:avLst/>
                <a:gdLst>
                  <a:gd name="T0" fmla="*/ 272 w 355"/>
                  <a:gd name="T1" fmla="*/ 16 h 352"/>
                  <a:gd name="T2" fmla="*/ 178 w 355"/>
                  <a:gd name="T3" fmla="*/ 41 h 352"/>
                  <a:gd name="T4" fmla="*/ 137 w 355"/>
                  <a:gd name="T5" fmla="*/ 36 h 352"/>
                  <a:gd name="T6" fmla="*/ 66 w 355"/>
                  <a:gd name="T7" fmla="*/ 51 h 352"/>
                  <a:gd name="T8" fmla="*/ 62 w 355"/>
                  <a:gd name="T9" fmla="*/ 142 h 352"/>
                  <a:gd name="T10" fmla="*/ 32 w 355"/>
                  <a:gd name="T11" fmla="*/ 251 h 352"/>
                  <a:gd name="T12" fmla="*/ 129 w 355"/>
                  <a:gd name="T13" fmla="*/ 291 h 352"/>
                  <a:gd name="T14" fmla="*/ 226 w 355"/>
                  <a:gd name="T15" fmla="*/ 350 h 352"/>
                  <a:gd name="T16" fmla="*/ 291 w 355"/>
                  <a:gd name="T17" fmla="*/ 262 h 352"/>
                  <a:gd name="T18" fmla="*/ 352 w 355"/>
                  <a:gd name="T19" fmla="*/ 207 h 352"/>
                  <a:gd name="T20" fmla="*/ 317 w 355"/>
                  <a:gd name="T21" fmla="*/ 117 h 352"/>
                  <a:gd name="T22" fmla="*/ 272 w 355"/>
                  <a:gd name="T23" fmla="*/ 16 h 3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55" h="352">
                    <a:moveTo>
                      <a:pt x="272" y="16"/>
                    </a:moveTo>
                    <a:cubicBezTo>
                      <a:pt x="230" y="0"/>
                      <a:pt x="208" y="40"/>
                      <a:pt x="178" y="41"/>
                    </a:cubicBezTo>
                    <a:cubicBezTo>
                      <a:pt x="163" y="42"/>
                      <a:pt x="150" y="39"/>
                      <a:pt x="137" y="36"/>
                    </a:cubicBezTo>
                    <a:cubicBezTo>
                      <a:pt x="110" y="30"/>
                      <a:pt x="86" y="24"/>
                      <a:pt x="66" y="51"/>
                    </a:cubicBezTo>
                    <a:cubicBezTo>
                      <a:pt x="40" y="89"/>
                      <a:pt x="77" y="121"/>
                      <a:pt x="62" y="142"/>
                    </a:cubicBezTo>
                    <a:cubicBezTo>
                      <a:pt x="47" y="163"/>
                      <a:pt x="0" y="212"/>
                      <a:pt x="32" y="251"/>
                    </a:cubicBezTo>
                    <a:cubicBezTo>
                      <a:pt x="63" y="289"/>
                      <a:pt x="102" y="274"/>
                      <a:pt x="129" y="291"/>
                    </a:cubicBezTo>
                    <a:cubicBezTo>
                      <a:pt x="156" y="308"/>
                      <a:pt x="180" y="352"/>
                      <a:pt x="226" y="350"/>
                    </a:cubicBezTo>
                    <a:cubicBezTo>
                      <a:pt x="269" y="348"/>
                      <a:pt x="253" y="270"/>
                      <a:pt x="291" y="262"/>
                    </a:cubicBezTo>
                    <a:cubicBezTo>
                      <a:pt x="321" y="255"/>
                      <a:pt x="349" y="233"/>
                      <a:pt x="352" y="207"/>
                    </a:cubicBezTo>
                    <a:cubicBezTo>
                      <a:pt x="355" y="182"/>
                      <a:pt x="322" y="150"/>
                      <a:pt x="317" y="117"/>
                    </a:cubicBezTo>
                    <a:cubicBezTo>
                      <a:pt x="314" y="94"/>
                      <a:pt x="301" y="27"/>
                      <a:pt x="272" y="16"/>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tr-TR" dirty="0"/>
              </a:p>
            </p:txBody>
          </p:sp>
          <p:sp>
            <p:nvSpPr>
              <p:cNvPr id="59" name="Serbest Form 35"/>
              <p:cNvSpPr>
                <a:spLocks/>
              </p:cNvSpPr>
              <p:nvPr userDrawn="1"/>
            </p:nvSpPr>
            <p:spPr bwMode="auto">
              <a:xfrm rot="18790958" flipH="1">
                <a:off x="4338999" y="3813623"/>
                <a:ext cx="1031484" cy="1027140"/>
              </a:xfrm>
              <a:custGeom>
                <a:avLst/>
                <a:gdLst>
                  <a:gd name="T0" fmla="*/ 272 w 355"/>
                  <a:gd name="T1" fmla="*/ 16 h 352"/>
                  <a:gd name="T2" fmla="*/ 178 w 355"/>
                  <a:gd name="T3" fmla="*/ 41 h 352"/>
                  <a:gd name="T4" fmla="*/ 137 w 355"/>
                  <a:gd name="T5" fmla="*/ 36 h 352"/>
                  <a:gd name="T6" fmla="*/ 66 w 355"/>
                  <a:gd name="T7" fmla="*/ 51 h 352"/>
                  <a:gd name="T8" fmla="*/ 62 w 355"/>
                  <a:gd name="T9" fmla="*/ 142 h 352"/>
                  <a:gd name="T10" fmla="*/ 32 w 355"/>
                  <a:gd name="T11" fmla="*/ 251 h 352"/>
                  <a:gd name="T12" fmla="*/ 129 w 355"/>
                  <a:gd name="T13" fmla="*/ 291 h 352"/>
                  <a:gd name="T14" fmla="*/ 226 w 355"/>
                  <a:gd name="T15" fmla="*/ 350 h 352"/>
                  <a:gd name="T16" fmla="*/ 291 w 355"/>
                  <a:gd name="T17" fmla="*/ 262 h 352"/>
                  <a:gd name="T18" fmla="*/ 352 w 355"/>
                  <a:gd name="T19" fmla="*/ 207 h 352"/>
                  <a:gd name="T20" fmla="*/ 317 w 355"/>
                  <a:gd name="T21" fmla="*/ 117 h 352"/>
                  <a:gd name="T22" fmla="*/ 272 w 355"/>
                  <a:gd name="T23" fmla="*/ 16 h 3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55" h="352">
                    <a:moveTo>
                      <a:pt x="272" y="16"/>
                    </a:moveTo>
                    <a:cubicBezTo>
                      <a:pt x="230" y="0"/>
                      <a:pt x="208" y="40"/>
                      <a:pt x="178" y="41"/>
                    </a:cubicBezTo>
                    <a:cubicBezTo>
                      <a:pt x="163" y="42"/>
                      <a:pt x="150" y="39"/>
                      <a:pt x="137" y="36"/>
                    </a:cubicBezTo>
                    <a:cubicBezTo>
                      <a:pt x="110" y="30"/>
                      <a:pt x="86" y="24"/>
                      <a:pt x="66" y="51"/>
                    </a:cubicBezTo>
                    <a:cubicBezTo>
                      <a:pt x="40" y="89"/>
                      <a:pt x="77" y="121"/>
                      <a:pt x="62" y="142"/>
                    </a:cubicBezTo>
                    <a:cubicBezTo>
                      <a:pt x="47" y="163"/>
                      <a:pt x="0" y="212"/>
                      <a:pt x="32" y="251"/>
                    </a:cubicBezTo>
                    <a:cubicBezTo>
                      <a:pt x="63" y="289"/>
                      <a:pt x="102" y="274"/>
                      <a:pt x="129" y="291"/>
                    </a:cubicBezTo>
                    <a:cubicBezTo>
                      <a:pt x="156" y="308"/>
                      <a:pt x="180" y="352"/>
                      <a:pt x="226" y="350"/>
                    </a:cubicBezTo>
                    <a:cubicBezTo>
                      <a:pt x="269" y="348"/>
                      <a:pt x="253" y="270"/>
                      <a:pt x="291" y="262"/>
                    </a:cubicBezTo>
                    <a:cubicBezTo>
                      <a:pt x="321" y="255"/>
                      <a:pt x="349" y="233"/>
                      <a:pt x="352" y="207"/>
                    </a:cubicBezTo>
                    <a:cubicBezTo>
                      <a:pt x="355" y="182"/>
                      <a:pt x="322" y="150"/>
                      <a:pt x="317" y="117"/>
                    </a:cubicBezTo>
                    <a:cubicBezTo>
                      <a:pt x="314" y="94"/>
                      <a:pt x="301" y="27"/>
                      <a:pt x="272" y="16"/>
                    </a:cubicBezTo>
                  </a:path>
                </a:pathLst>
              </a:custGeom>
              <a:gradFill flip="none" rotWithShape="1">
                <a:gsLst>
                  <a:gs pos="0">
                    <a:schemeClr val="accent1">
                      <a:lumMod val="20000"/>
                      <a:lumOff val="80000"/>
                    </a:schemeClr>
                  </a:gs>
                  <a:gs pos="46000">
                    <a:schemeClr val="accent1">
                      <a:lumMod val="60000"/>
                      <a:lumOff val="40000"/>
                    </a:schemeClr>
                  </a:gs>
                  <a:gs pos="100000">
                    <a:schemeClr val="accent1"/>
                  </a:gs>
                </a:gsLst>
                <a:path path="circle">
                  <a:fillToRect l="50000" t="50000" r="50000" b="50000"/>
                </a:path>
                <a:tileRect/>
              </a:gradFill>
              <a:ln>
                <a:noFill/>
              </a:ln>
            </p:spPr>
            <p:txBody>
              <a:bodyPr vert="horz" wrap="square" lIns="91440" tIns="45720" rIns="91440" bIns="45720" numCol="1" anchor="t" anchorCtr="0" compatLnSpc="1">
                <a:prstTxWarp prst="textNoShape">
                  <a:avLst/>
                </a:prstTxWarp>
              </a:bodyPr>
              <a:lstStyle/>
              <a:p>
                <a:endParaRPr lang="tr-TR" dirty="0"/>
              </a:p>
            </p:txBody>
          </p:sp>
          <p:sp>
            <p:nvSpPr>
              <p:cNvPr id="60" name="Serbest Form 41"/>
              <p:cNvSpPr>
                <a:spLocks/>
              </p:cNvSpPr>
              <p:nvPr userDrawn="1"/>
            </p:nvSpPr>
            <p:spPr bwMode="auto">
              <a:xfrm rot="756312" flipH="1">
                <a:off x="4402943" y="3855259"/>
                <a:ext cx="903597" cy="943869"/>
              </a:xfrm>
              <a:custGeom>
                <a:avLst/>
                <a:gdLst>
                  <a:gd name="T0" fmla="*/ 167 w 179"/>
                  <a:gd name="T1" fmla="*/ 33 h 186"/>
                  <a:gd name="T2" fmla="*/ 132 w 179"/>
                  <a:gd name="T3" fmla="*/ 35 h 186"/>
                  <a:gd name="T4" fmla="*/ 107 w 179"/>
                  <a:gd name="T5" fmla="*/ 41 h 186"/>
                  <a:gd name="T6" fmla="*/ 60 w 179"/>
                  <a:gd name="T7" fmla="*/ 7 h 186"/>
                  <a:gd name="T8" fmla="*/ 51 w 179"/>
                  <a:gd name="T9" fmla="*/ 63 h 186"/>
                  <a:gd name="T10" fmla="*/ 8 w 179"/>
                  <a:gd name="T11" fmla="*/ 100 h 186"/>
                  <a:gd name="T12" fmla="*/ 53 w 179"/>
                  <a:gd name="T13" fmla="*/ 132 h 186"/>
                  <a:gd name="T14" fmla="*/ 60 w 179"/>
                  <a:gd name="T15" fmla="*/ 176 h 186"/>
                  <a:gd name="T16" fmla="*/ 89 w 179"/>
                  <a:gd name="T17" fmla="*/ 160 h 186"/>
                  <a:gd name="T18" fmla="*/ 113 w 179"/>
                  <a:gd name="T19" fmla="*/ 141 h 186"/>
                  <a:gd name="T20" fmla="*/ 166 w 179"/>
                  <a:gd name="T21" fmla="*/ 143 h 186"/>
                  <a:gd name="T22" fmla="*/ 140 w 179"/>
                  <a:gd name="T23" fmla="*/ 94 h 186"/>
                  <a:gd name="T24" fmla="*/ 167 w 179"/>
                  <a:gd name="T25" fmla="*/ 33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9" h="186">
                    <a:moveTo>
                      <a:pt x="167" y="33"/>
                    </a:moveTo>
                    <a:cubicBezTo>
                      <a:pt x="157" y="24"/>
                      <a:pt x="144" y="29"/>
                      <a:pt x="132" y="35"/>
                    </a:cubicBezTo>
                    <a:cubicBezTo>
                      <a:pt x="122" y="39"/>
                      <a:pt x="113" y="44"/>
                      <a:pt x="107" y="41"/>
                    </a:cubicBezTo>
                    <a:cubicBezTo>
                      <a:pt x="84" y="33"/>
                      <a:pt x="85" y="0"/>
                      <a:pt x="60" y="7"/>
                    </a:cubicBezTo>
                    <a:cubicBezTo>
                      <a:pt x="34" y="14"/>
                      <a:pt x="63" y="56"/>
                      <a:pt x="51" y="63"/>
                    </a:cubicBezTo>
                    <a:cubicBezTo>
                      <a:pt x="40" y="70"/>
                      <a:pt x="0" y="74"/>
                      <a:pt x="8" y="100"/>
                    </a:cubicBezTo>
                    <a:cubicBezTo>
                      <a:pt x="15" y="125"/>
                      <a:pt x="43" y="119"/>
                      <a:pt x="53" y="132"/>
                    </a:cubicBezTo>
                    <a:cubicBezTo>
                      <a:pt x="62" y="146"/>
                      <a:pt x="46" y="158"/>
                      <a:pt x="60" y="176"/>
                    </a:cubicBezTo>
                    <a:cubicBezTo>
                      <a:pt x="68" y="186"/>
                      <a:pt x="78" y="173"/>
                      <a:pt x="89" y="160"/>
                    </a:cubicBezTo>
                    <a:cubicBezTo>
                      <a:pt x="98" y="148"/>
                      <a:pt x="106" y="136"/>
                      <a:pt x="113" y="141"/>
                    </a:cubicBezTo>
                    <a:cubicBezTo>
                      <a:pt x="127" y="150"/>
                      <a:pt x="159" y="154"/>
                      <a:pt x="166" y="143"/>
                    </a:cubicBezTo>
                    <a:cubicBezTo>
                      <a:pt x="173" y="131"/>
                      <a:pt x="147" y="110"/>
                      <a:pt x="140" y="94"/>
                    </a:cubicBezTo>
                    <a:cubicBezTo>
                      <a:pt x="133" y="78"/>
                      <a:pt x="179" y="44"/>
                      <a:pt x="167" y="33"/>
                    </a:cubicBezTo>
                  </a:path>
                </a:pathLst>
              </a:custGeom>
              <a:solidFill>
                <a:schemeClr val="accent1">
                  <a:lumMod val="20000"/>
                  <a:lumOff val="80000"/>
                  <a:alpha val="60000"/>
                </a:schemeClr>
              </a:solidFill>
              <a:ln>
                <a:noFill/>
              </a:ln>
              <a:extLst/>
            </p:spPr>
            <p:txBody>
              <a:bodyPr vert="horz" wrap="square" lIns="91440" tIns="45720" rIns="91440" bIns="45720" numCol="1" anchor="t" anchorCtr="0" compatLnSpc="1">
                <a:prstTxWarp prst="textNoShape">
                  <a:avLst/>
                </a:prstTxWarp>
              </a:bodyPr>
              <a:lstStyle/>
              <a:p>
                <a:endParaRPr lang="tr-TR" dirty="0"/>
              </a:p>
            </p:txBody>
          </p:sp>
          <p:sp>
            <p:nvSpPr>
              <p:cNvPr id="61" name="Serbest Form 41"/>
              <p:cNvSpPr>
                <a:spLocks/>
              </p:cNvSpPr>
              <p:nvPr userDrawn="1"/>
            </p:nvSpPr>
            <p:spPr bwMode="auto">
              <a:xfrm rot="19656312" flipH="1">
                <a:off x="4620471" y="4082482"/>
                <a:ext cx="468541" cy="489422"/>
              </a:xfrm>
              <a:custGeom>
                <a:avLst/>
                <a:gdLst>
                  <a:gd name="T0" fmla="*/ 167 w 179"/>
                  <a:gd name="T1" fmla="*/ 33 h 186"/>
                  <a:gd name="T2" fmla="*/ 132 w 179"/>
                  <a:gd name="T3" fmla="*/ 35 h 186"/>
                  <a:gd name="T4" fmla="*/ 107 w 179"/>
                  <a:gd name="T5" fmla="*/ 41 h 186"/>
                  <a:gd name="T6" fmla="*/ 60 w 179"/>
                  <a:gd name="T7" fmla="*/ 7 h 186"/>
                  <a:gd name="T8" fmla="*/ 51 w 179"/>
                  <a:gd name="T9" fmla="*/ 63 h 186"/>
                  <a:gd name="T10" fmla="*/ 8 w 179"/>
                  <a:gd name="T11" fmla="*/ 100 h 186"/>
                  <a:gd name="T12" fmla="*/ 53 w 179"/>
                  <a:gd name="T13" fmla="*/ 132 h 186"/>
                  <a:gd name="T14" fmla="*/ 60 w 179"/>
                  <a:gd name="T15" fmla="*/ 176 h 186"/>
                  <a:gd name="T16" fmla="*/ 89 w 179"/>
                  <a:gd name="T17" fmla="*/ 160 h 186"/>
                  <a:gd name="T18" fmla="*/ 113 w 179"/>
                  <a:gd name="T19" fmla="*/ 141 h 186"/>
                  <a:gd name="T20" fmla="*/ 166 w 179"/>
                  <a:gd name="T21" fmla="*/ 143 h 186"/>
                  <a:gd name="T22" fmla="*/ 140 w 179"/>
                  <a:gd name="T23" fmla="*/ 94 h 186"/>
                  <a:gd name="T24" fmla="*/ 167 w 179"/>
                  <a:gd name="T25" fmla="*/ 33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9" h="186">
                    <a:moveTo>
                      <a:pt x="167" y="33"/>
                    </a:moveTo>
                    <a:cubicBezTo>
                      <a:pt x="157" y="24"/>
                      <a:pt x="144" y="29"/>
                      <a:pt x="132" y="35"/>
                    </a:cubicBezTo>
                    <a:cubicBezTo>
                      <a:pt x="122" y="39"/>
                      <a:pt x="113" y="44"/>
                      <a:pt x="107" y="41"/>
                    </a:cubicBezTo>
                    <a:cubicBezTo>
                      <a:pt x="84" y="33"/>
                      <a:pt x="85" y="0"/>
                      <a:pt x="60" y="7"/>
                    </a:cubicBezTo>
                    <a:cubicBezTo>
                      <a:pt x="34" y="14"/>
                      <a:pt x="63" y="56"/>
                      <a:pt x="51" y="63"/>
                    </a:cubicBezTo>
                    <a:cubicBezTo>
                      <a:pt x="40" y="70"/>
                      <a:pt x="0" y="74"/>
                      <a:pt x="8" y="100"/>
                    </a:cubicBezTo>
                    <a:cubicBezTo>
                      <a:pt x="15" y="125"/>
                      <a:pt x="43" y="119"/>
                      <a:pt x="53" y="132"/>
                    </a:cubicBezTo>
                    <a:cubicBezTo>
                      <a:pt x="62" y="146"/>
                      <a:pt x="46" y="158"/>
                      <a:pt x="60" y="176"/>
                    </a:cubicBezTo>
                    <a:cubicBezTo>
                      <a:pt x="68" y="186"/>
                      <a:pt x="78" y="173"/>
                      <a:pt x="89" y="160"/>
                    </a:cubicBezTo>
                    <a:cubicBezTo>
                      <a:pt x="98" y="148"/>
                      <a:pt x="106" y="136"/>
                      <a:pt x="113" y="141"/>
                    </a:cubicBezTo>
                    <a:cubicBezTo>
                      <a:pt x="127" y="150"/>
                      <a:pt x="159" y="154"/>
                      <a:pt x="166" y="143"/>
                    </a:cubicBezTo>
                    <a:cubicBezTo>
                      <a:pt x="173" y="131"/>
                      <a:pt x="147" y="110"/>
                      <a:pt x="140" y="94"/>
                    </a:cubicBezTo>
                    <a:cubicBezTo>
                      <a:pt x="133" y="78"/>
                      <a:pt x="179" y="44"/>
                      <a:pt x="167" y="33"/>
                    </a:cubicBezTo>
                  </a:path>
                </a:pathLst>
              </a:custGeom>
              <a:solidFill>
                <a:schemeClr val="bg1"/>
              </a:solidFill>
              <a:ln>
                <a:noFill/>
              </a:ln>
              <a:extLst/>
            </p:spPr>
            <p:txBody>
              <a:bodyPr vert="horz" wrap="square" lIns="91440" tIns="45720" rIns="91440" bIns="45720" numCol="1" anchor="t" anchorCtr="0" compatLnSpc="1">
                <a:prstTxWarp prst="textNoShape">
                  <a:avLst/>
                </a:prstTxWarp>
              </a:bodyPr>
              <a:lstStyle/>
              <a:p>
                <a:endParaRPr lang="tr-TR" dirty="0"/>
              </a:p>
            </p:txBody>
          </p:sp>
          <p:sp>
            <p:nvSpPr>
              <p:cNvPr id="62" name="Serbest Form 42"/>
              <p:cNvSpPr>
                <a:spLocks/>
              </p:cNvSpPr>
              <p:nvPr userDrawn="1"/>
            </p:nvSpPr>
            <p:spPr bwMode="auto">
              <a:xfrm rot="19656312" flipH="1">
                <a:off x="4765993" y="4239097"/>
                <a:ext cx="177497" cy="176192"/>
              </a:xfrm>
              <a:custGeom>
                <a:avLst/>
                <a:gdLst>
                  <a:gd name="T0" fmla="*/ 68 w 68"/>
                  <a:gd name="T1" fmla="*/ 31 h 67"/>
                  <a:gd name="T2" fmla="*/ 59 w 68"/>
                  <a:gd name="T3" fmla="*/ 26 h 67"/>
                  <a:gd name="T4" fmla="*/ 63 w 68"/>
                  <a:gd name="T5" fmla="*/ 17 h 67"/>
                  <a:gd name="T6" fmla="*/ 55 w 68"/>
                  <a:gd name="T7" fmla="*/ 16 h 67"/>
                  <a:gd name="T8" fmla="*/ 55 w 68"/>
                  <a:gd name="T9" fmla="*/ 7 h 67"/>
                  <a:gd name="T10" fmla="*/ 45 w 68"/>
                  <a:gd name="T11" fmla="*/ 10 h 67"/>
                  <a:gd name="T12" fmla="*/ 41 w 68"/>
                  <a:gd name="T13" fmla="*/ 0 h 67"/>
                  <a:gd name="T14" fmla="*/ 33 w 68"/>
                  <a:gd name="T15" fmla="*/ 9 h 67"/>
                  <a:gd name="T16" fmla="*/ 24 w 68"/>
                  <a:gd name="T17" fmla="*/ 1 h 67"/>
                  <a:gd name="T18" fmla="*/ 21 w 68"/>
                  <a:gd name="T19" fmla="*/ 8 h 67"/>
                  <a:gd name="T20" fmla="*/ 14 w 68"/>
                  <a:gd name="T21" fmla="*/ 6 h 67"/>
                  <a:gd name="T22" fmla="*/ 15 w 68"/>
                  <a:gd name="T23" fmla="*/ 20 h 67"/>
                  <a:gd name="T24" fmla="*/ 2 w 68"/>
                  <a:gd name="T25" fmla="*/ 22 h 67"/>
                  <a:gd name="T26" fmla="*/ 7 w 68"/>
                  <a:gd name="T27" fmla="*/ 30 h 67"/>
                  <a:gd name="T28" fmla="*/ 0 w 68"/>
                  <a:gd name="T29" fmla="*/ 36 h 67"/>
                  <a:gd name="T30" fmla="*/ 9 w 68"/>
                  <a:gd name="T31" fmla="*/ 41 h 67"/>
                  <a:gd name="T32" fmla="*/ 4 w 68"/>
                  <a:gd name="T33" fmla="*/ 50 h 67"/>
                  <a:gd name="T34" fmla="*/ 13 w 68"/>
                  <a:gd name="T35" fmla="*/ 51 h 67"/>
                  <a:gd name="T36" fmla="*/ 13 w 68"/>
                  <a:gd name="T37" fmla="*/ 60 h 67"/>
                  <a:gd name="T38" fmla="*/ 23 w 68"/>
                  <a:gd name="T39" fmla="*/ 56 h 67"/>
                  <a:gd name="T40" fmla="*/ 27 w 68"/>
                  <a:gd name="T41" fmla="*/ 67 h 67"/>
                  <a:gd name="T42" fmla="*/ 35 w 68"/>
                  <a:gd name="T43" fmla="*/ 58 h 67"/>
                  <a:gd name="T44" fmla="*/ 44 w 68"/>
                  <a:gd name="T45" fmla="*/ 66 h 67"/>
                  <a:gd name="T46" fmla="*/ 47 w 68"/>
                  <a:gd name="T47" fmla="*/ 59 h 67"/>
                  <a:gd name="T48" fmla="*/ 54 w 68"/>
                  <a:gd name="T49" fmla="*/ 61 h 67"/>
                  <a:gd name="T50" fmla="*/ 52 w 68"/>
                  <a:gd name="T51" fmla="*/ 47 h 67"/>
                  <a:gd name="T52" fmla="*/ 66 w 68"/>
                  <a:gd name="T53" fmla="*/ 45 h 67"/>
                  <a:gd name="T54" fmla="*/ 60 w 68"/>
                  <a:gd name="T55" fmla="*/ 37 h 67"/>
                  <a:gd name="T56" fmla="*/ 68 w 68"/>
                  <a:gd name="T57" fmla="*/ 31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8" h="67">
                    <a:moveTo>
                      <a:pt x="68" y="31"/>
                    </a:moveTo>
                    <a:cubicBezTo>
                      <a:pt x="67" y="29"/>
                      <a:pt x="64" y="27"/>
                      <a:pt x="59" y="26"/>
                    </a:cubicBezTo>
                    <a:cubicBezTo>
                      <a:pt x="63" y="22"/>
                      <a:pt x="64" y="19"/>
                      <a:pt x="63" y="17"/>
                    </a:cubicBezTo>
                    <a:cubicBezTo>
                      <a:pt x="62" y="15"/>
                      <a:pt x="59" y="15"/>
                      <a:pt x="55" y="16"/>
                    </a:cubicBezTo>
                    <a:cubicBezTo>
                      <a:pt x="56" y="11"/>
                      <a:pt x="56" y="8"/>
                      <a:pt x="55" y="7"/>
                    </a:cubicBezTo>
                    <a:cubicBezTo>
                      <a:pt x="53" y="5"/>
                      <a:pt x="49" y="7"/>
                      <a:pt x="45" y="10"/>
                    </a:cubicBezTo>
                    <a:cubicBezTo>
                      <a:pt x="44" y="4"/>
                      <a:pt x="43" y="1"/>
                      <a:pt x="41" y="0"/>
                    </a:cubicBezTo>
                    <a:cubicBezTo>
                      <a:pt x="38" y="0"/>
                      <a:pt x="35" y="3"/>
                      <a:pt x="33" y="9"/>
                    </a:cubicBezTo>
                    <a:cubicBezTo>
                      <a:pt x="29" y="3"/>
                      <a:pt x="26" y="0"/>
                      <a:pt x="24" y="1"/>
                    </a:cubicBezTo>
                    <a:cubicBezTo>
                      <a:pt x="22" y="1"/>
                      <a:pt x="21" y="4"/>
                      <a:pt x="21" y="8"/>
                    </a:cubicBezTo>
                    <a:cubicBezTo>
                      <a:pt x="18" y="6"/>
                      <a:pt x="15" y="5"/>
                      <a:pt x="14" y="6"/>
                    </a:cubicBezTo>
                    <a:cubicBezTo>
                      <a:pt x="12" y="8"/>
                      <a:pt x="12" y="13"/>
                      <a:pt x="15" y="20"/>
                    </a:cubicBezTo>
                    <a:cubicBezTo>
                      <a:pt x="8" y="19"/>
                      <a:pt x="3" y="19"/>
                      <a:pt x="2" y="22"/>
                    </a:cubicBezTo>
                    <a:cubicBezTo>
                      <a:pt x="1" y="24"/>
                      <a:pt x="3" y="27"/>
                      <a:pt x="7" y="30"/>
                    </a:cubicBezTo>
                    <a:cubicBezTo>
                      <a:pt x="3" y="32"/>
                      <a:pt x="0" y="34"/>
                      <a:pt x="0" y="36"/>
                    </a:cubicBezTo>
                    <a:cubicBezTo>
                      <a:pt x="0" y="38"/>
                      <a:pt x="3" y="40"/>
                      <a:pt x="9" y="41"/>
                    </a:cubicBezTo>
                    <a:cubicBezTo>
                      <a:pt x="5" y="45"/>
                      <a:pt x="3" y="48"/>
                      <a:pt x="4" y="50"/>
                    </a:cubicBezTo>
                    <a:cubicBezTo>
                      <a:pt x="5" y="52"/>
                      <a:pt x="8" y="52"/>
                      <a:pt x="13" y="51"/>
                    </a:cubicBezTo>
                    <a:cubicBezTo>
                      <a:pt x="11" y="55"/>
                      <a:pt x="11" y="59"/>
                      <a:pt x="13" y="60"/>
                    </a:cubicBezTo>
                    <a:cubicBezTo>
                      <a:pt x="15" y="61"/>
                      <a:pt x="18" y="60"/>
                      <a:pt x="23" y="56"/>
                    </a:cubicBezTo>
                    <a:cubicBezTo>
                      <a:pt x="23" y="62"/>
                      <a:pt x="25" y="66"/>
                      <a:pt x="27" y="67"/>
                    </a:cubicBezTo>
                    <a:cubicBezTo>
                      <a:pt x="29" y="67"/>
                      <a:pt x="32" y="64"/>
                      <a:pt x="35" y="58"/>
                    </a:cubicBezTo>
                    <a:cubicBezTo>
                      <a:pt x="38" y="64"/>
                      <a:pt x="41" y="66"/>
                      <a:pt x="44" y="66"/>
                    </a:cubicBezTo>
                    <a:cubicBezTo>
                      <a:pt x="45" y="65"/>
                      <a:pt x="46" y="63"/>
                      <a:pt x="47" y="59"/>
                    </a:cubicBezTo>
                    <a:cubicBezTo>
                      <a:pt x="50" y="61"/>
                      <a:pt x="52" y="62"/>
                      <a:pt x="54" y="61"/>
                    </a:cubicBezTo>
                    <a:cubicBezTo>
                      <a:pt x="56" y="59"/>
                      <a:pt x="55" y="54"/>
                      <a:pt x="52" y="47"/>
                    </a:cubicBezTo>
                    <a:cubicBezTo>
                      <a:pt x="59" y="48"/>
                      <a:pt x="65" y="47"/>
                      <a:pt x="66" y="45"/>
                    </a:cubicBezTo>
                    <a:cubicBezTo>
                      <a:pt x="66" y="43"/>
                      <a:pt x="64" y="40"/>
                      <a:pt x="60" y="37"/>
                    </a:cubicBezTo>
                    <a:cubicBezTo>
                      <a:pt x="65" y="35"/>
                      <a:pt x="68" y="33"/>
                      <a:pt x="68" y="31"/>
                    </a:cubicBezTo>
                  </a:path>
                </a:pathLst>
              </a:custGeom>
              <a:gradFill flip="none" rotWithShape="1">
                <a:gsLst>
                  <a:gs pos="0">
                    <a:schemeClr val="accent1">
                      <a:lumMod val="75000"/>
                    </a:schemeClr>
                  </a:gs>
                  <a:gs pos="100000">
                    <a:schemeClr val="accent1">
                      <a:lumMod val="60000"/>
                      <a:lumOff val="40000"/>
                    </a:schemeClr>
                  </a:gs>
                </a:gsLst>
                <a:path path="circle">
                  <a:fillToRect l="50000" t="50000" r="50000" b="50000"/>
                </a:path>
                <a:tileRect/>
              </a:gradFill>
              <a:ln>
                <a:noFill/>
              </a:ln>
              <a:extLst/>
            </p:spPr>
            <p:txBody>
              <a:bodyPr vert="horz" wrap="square" lIns="91440" tIns="45720" rIns="91440" bIns="45720" numCol="1" anchor="t" anchorCtr="0" compatLnSpc="1">
                <a:prstTxWarp prst="textNoShape">
                  <a:avLst/>
                </a:prstTxWarp>
              </a:bodyPr>
              <a:lstStyle/>
              <a:p>
                <a:pPr lvl="0"/>
                <a:endParaRPr lang="tr-TR" dirty="0"/>
              </a:p>
            </p:txBody>
          </p:sp>
        </p:gr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med">
    <p:fade/>
  </p:transition>
  <p:timing>
    <p:tnLst>
      <p:par>
        <p:cTn id="1" dur="indefinite" restart="never" nodeType="tmRoot"/>
      </p:par>
    </p:tnLst>
  </p:timing>
  <p:hf sldNum="0"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idx="4294967295"/>
          </p:nvPr>
        </p:nvSpPr>
        <p:spPr>
          <a:xfrm>
            <a:off x="1938528" y="1389952"/>
            <a:ext cx="9290050" cy="1316037"/>
          </a:xfrm>
        </p:spPr>
        <p:txBody>
          <a:bodyPr>
            <a:noAutofit/>
          </a:bodyPr>
          <a:lstStyle/>
          <a:p>
            <a:pPr defTabSz="914400" rtl="1">
              <a:lnSpc>
                <a:spcPct val="80000"/>
              </a:lnSpc>
              <a:spcBef>
                <a:spcPts val="0"/>
              </a:spcBef>
              <a:buNone/>
            </a:pPr>
            <a:r>
              <a:rPr lang="tr-TR" sz="6000" b="1" dirty="0" smtClean="0">
                <a:solidFill>
                  <a:srgbClr val="1D5253"/>
                </a:solidFill>
                <a:effectLst>
                  <a:outerShdw blurRad="50800" algn="ctr">
                    <a:prstClr val="black">
                      <a:alpha val="35000"/>
                    </a:prstClr>
                  </a:outerShdw>
                </a:effectLst>
                <a:latin typeface="Century Schoolbook"/>
              </a:rPr>
              <a:t>KOÜ TIP FAKÜLTESİ EĞİTİMİ</a:t>
            </a:r>
            <a:endParaRPr lang="tr-TR" sz="6000" b="1" i="0" dirty="0">
              <a:solidFill>
                <a:srgbClr val="1D5253"/>
              </a:solidFill>
              <a:effectLst>
                <a:outerShdw blurRad="50800" algn="ctr">
                  <a:prstClr val="black">
                    <a:alpha val="35000"/>
                  </a:prstClr>
                </a:outerShdw>
              </a:effectLst>
              <a:latin typeface="Century Schoolbook"/>
              <a:ea typeface="+mj-ea"/>
              <a:cs typeface="+mj-cs"/>
            </a:endParaRPr>
          </a:p>
        </p:txBody>
      </p:sp>
      <p:sp>
        <p:nvSpPr>
          <p:cNvPr id="3" name="Alt Başlık 2"/>
          <p:cNvSpPr>
            <a:spLocks noGrp="1"/>
          </p:cNvSpPr>
          <p:nvPr>
            <p:ph type="subTitle" idx="4294967295"/>
          </p:nvPr>
        </p:nvSpPr>
        <p:spPr>
          <a:xfrm>
            <a:off x="0" y="3657600"/>
            <a:ext cx="9144000" cy="2981325"/>
          </a:xfrm>
        </p:spPr>
        <p:txBody>
          <a:bodyPr>
            <a:normAutofit/>
          </a:bodyPr>
          <a:lstStyle/>
          <a:p>
            <a:pPr marL="0" indent="0" algn="ctr" rtl="1">
              <a:spcBef>
                <a:spcPts val="10"/>
              </a:spcBef>
              <a:buNone/>
            </a:pPr>
            <a:endParaRPr lang="tr-TR" sz="3600" b="1" i="0" dirty="0" smtClean="0">
              <a:effectLst>
                <a:outerShdw blurRad="50800" algn="ctr">
                  <a:prstClr val="black">
                    <a:alpha val="35000"/>
                  </a:prstClr>
                </a:outerShdw>
              </a:effectLst>
            </a:endParaRPr>
          </a:p>
          <a:p>
            <a:pPr marL="0" indent="0" algn="ctr" rtl="1">
              <a:spcBef>
                <a:spcPts val="10"/>
              </a:spcBef>
              <a:buNone/>
            </a:pPr>
            <a:endParaRPr lang="tr-TR" sz="3600" b="1" dirty="0" smtClean="0">
              <a:effectLst>
                <a:outerShdw blurRad="50800" algn="ctr">
                  <a:prstClr val="black">
                    <a:alpha val="35000"/>
                  </a:prstClr>
                </a:outerShdw>
              </a:effectLst>
            </a:endParaRPr>
          </a:p>
          <a:p>
            <a:pPr marL="0" indent="0" algn="ctr" rtl="1">
              <a:spcBef>
                <a:spcPts val="10"/>
              </a:spcBef>
              <a:buNone/>
            </a:pPr>
            <a:r>
              <a:rPr lang="tr-TR" sz="3600" b="1" i="0" dirty="0" smtClean="0">
                <a:effectLst>
                  <a:outerShdw blurRad="50800" algn="ctr">
                    <a:prstClr val="black">
                      <a:alpha val="35000"/>
                    </a:prstClr>
                  </a:outerShdw>
                </a:effectLst>
              </a:rPr>
              <a:t>Mezun Gözüyle Tıp </a:t>
            </a:r>
            <a:r>
              <a:rPr lang="tr-TR" sz="3600" b="1" dirty="0" smtClean="0">
                <a:effectLst>
                  <a:outerShdw blurRad="50800" algn="ctr">
                    <a:prstClr val="black">
                      <a:alpha val="35000"/>
                    </a:prstClr>
                  </a:outerShdw>
                </a:effectLst>
              </a:rPr>
              <a:t>E</a:t>
            </a:r>
            <a:r>
              <a:rPr lang="tr-TR" sz="3600" b="1" i="0" dirty="0" smtClean="0">
                <a:effectLst>
                  <a:outerShdw blurRad="50800" algn="ctr">
                    <a:prstClr val="black">
                      <a:alpha val="35000"/>
                    </a:prstClr>
                  </a:outerShdw>
                </a:effectLst>
              </a:rPr>
              <a:t>ğitimi</a:t>
            </a:r>
          </a:p>
          <a:p>
            <a:pPr marL="0" indent="0" algn="ctr" rtl="1">
              <a:spcBef>
                <a:spcPts val="10"/>
              </a:spcBef>
              <a:buNone/>
            </a:pPr>
            <a:endParaRPr lang="tr-TR" sz="3500" b="0" i="0" dirty="0" smtClean="0">
              <a:effectLst>
                <a:outerShdw blurRad="50800" algn="ctr">
                  <a:prstClr val="black">
                    <a:alpha val="35000"/>
                  </a:prstClr>
                </a:outerShdw>
              </a:effectLst>
            </a:endParaRPr>
          </a:p>
          <a:p>
            <a:pPr marL="0" indent="0" algn="r" rtl="1">
              <a:spcBef>
                <a:spcPts val="10"/>
              </a:spcBef>
              <a:buNone/>
            </a:pPr>
            <a:r>
              <a:rPr lang="tr-TR" sz="3500" dirty="0" smtClean="0">
                <a:effectLst>
                  <a:outerShdw blurRad="50800" algn="ctr">
                    <a:prstClr val="black">
                      <a:alpha val="35000"/>
                    </a:prstClr>
                  </a:outerShdw>
                </a:effectLst>
              </a:rPr>
              <a:t>Deniz ÇİL</a:t>
            </a:r>
            <a:endParaRPr lang="tr-TR" sz="3500" b="0" i="0" dirty="0">
              <a:effectLst>
                <a:outerShdw blurRad="50800" algn="ctr">
                  <a:prstClr val="black">
                    <a:alpha val="35000"/>
                  </a:prstClr>
                </a:outerShdw>
              </a:effectLst>
            </a:endParaRPr>
          </a:p>
        </p:txBody>
      </p:sp>
    </p:spTree>
    <p:extLst>
      <p:ext uri="{BB962C8B-B14F-4D97-AF65-F5344CB8AC3E}">
        <p14:creationId xmlns:p14="http://schemas.microsoft.com/office/powerpoint/2010/main" xmlns="" val="326675948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              ÖNERİLER</a:t>
            </a:r>
            <a:endParaRPr lang="tr-TR" dirty="0"/>
          </a:p>
        </p:txBody>
      </p:sp>
      <p:sp>
        <p:nvSpPr>
          <p:cNvPr id="3" name="2 İçerik Yer Tutucusu"/>
          <p:cNvSpPr>
            <a:spLocks noGrp="1"/>
          </p:cNvSpPr>
          <p:nvPr>
            <p:ph idx="1"/>
          </p:nvPr>
        </p:nvSpPr>
        <p:spPr/>
        <p:txBody>
          <a:bodyPr/>
          <a:lstStyle/>
          <a:p>
            <a:r>
              <a:rPr lang="tr-TR" dirty="0" smtClean="0"/>
              <a:t>Hastabaşı eğitimlerde gruplardaki öğrenci sayısı</a:t>
            </a:r>
          </a:p>
          <a:p>
            <a:endParaRPr lang="tr-TR" dirty="0" smtClean="0"/>
          </a:p>
          <a:p>
            <a:r>
              <a:rPr lang="tr-TR" dirty="0" smtClean="0"/>
              <a:t>Endüstriyel Sağlık-Meslek </a:t>
            </a:r>
            <a:r>
              <a:rPr lang="tr-TR" dirty="0" smtClean="0"/>
              <a:t>Hastalıkları</a:t>
            </a:r>
          </a:p>
          <a:p>
            <a:endParaRPr lang="tr-TR" dirty="0" smtClean="0"/>
          </a:p>
          <a:p>
            <a:r>
              <a:rPr lang="tr-TR" dirty="0" smtClean="0"/>
              <a:t>Daha fazla acil yaklaşım becerisi kazandırma</a:t>
            </a:r>
          </a:p>
          <a:p>
            <a:endParaRPr lang="tr-TR" dirty="0" smtClean="0"/>
          </a:p>
          <a:p>
            <a:r>
              <a:rPr lang="tr-TR" dirty="0" smtClean="0"/>
              <a:t>Akademik tez çalışmalarında görev vermek</a:t>
            </a:r>
            <a:endParaRPr lang="tr-TR" dirty="0"/>
          </a:p>
        </p:txBody>
      </p:sp>
    </p:spTree>
  </p:cSld>
  <p:clrMapOvr>
    <a:masterClrMapping/>
  </p:clrMapOvr>
  <p:transition spd="med">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smtClean="0"/>
              <a:t>          </a:t>
            </a:r>
            <a:br>
              <a:rPr lang="tr-TR" smtClean="0"/>
            </a:br>
            <a:r>
              <a:rPr lang="tr-TR" smtClean="0"/>
              <a:t/>
            </a:r>
            <a:br>
              <a:rPr lang="tr-TR" smtClean="0"/>
            </a:br>
            <a:r>
              <a:rPr lang="tr-TR" smtClean="0"/>
              <a:t/>
            </a:r>
            <a:br>
              <a:rPr lang="tr-TR" smtClean="0"/>
            </a:br>
            <a:r>
              <a:rPr lang="tr-TR" smtClean="0"/>
              <a:t>              ÖZÜR </a:t>
            </a:r>
            <a:r>
              <a:rPr lang="tr-TR" dirty="0" smtClean="0"/>
              <a:t>VE TEŞEKKÜR</a:t>
            </a:r>
            <a:endParaRPr lang="tr-TR" dirty="0"/>
          </a:p>
        </p:txBody>
      </p:sp>
      <p:sp>
        <p:nvSpPr>
          <p:cNvPr id="3" name="2 İçerik Yer Tutucusu"/>
          <p:cNvSpPr>
            <a:spLocks noGrp="1"/>
          </p:cNvSpPr>
          <p:nvPr>
            <p:ph idx="1"/>
          </p:nvPr>
        </p:nvSpPr>
        <p:spPr/>
        <p:txBody>
          <a:bodyPr/>
          <a:lstStyle/>
          <a:p>
            <a:endParaRPr lang="tr-TR" dirty="0"/>
          </a:p>
        </p:txBody>
      </p:sp>
      <p:pic>
        <p:nvPicPr>
          <p:cNvPr id="4" name="Resim 3"/>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308731" y="2954837"/>
            <a:ext cx="2967504" cy="2289152"/>
          </a:xfrm>
          <a:prstGeom prst="rect">
            <a:avLst/>
          </a:prstGeom>
        </p:spPr>
      </p:pic>
    </p:spTree>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Genel Tıp </a:t>
            </a:r>
            <a:r>
              <a:rPr lang="tr-TR" b="1" dirty="0" smtClean="0"/>
              <a:t>Eğitimi</a:t>
            </a:r>
            <a:r>
              <a:rPr lang="tr-TR" b="1" dirty="0"/>
              <a:t>	</a:t>
            </a:r>
            <a:endParaRPr lang="tr-TR" dirty="0"/>
          </a:p>
        </p:txBody>
      </p:sp>
      <p:sp>
        <p:nvSpPr>
          <p:cNvPr id="3" name="İçerik Yer Tutucusu 2"/>
          <p:cNvSpPr>
            <a:spLocks noGrp="1"/>
          </p:cNvSpPr>
          <p:nvPr>
            <p:ph idx="1"/>
          </p:nvPr>
        </p:nvSpPr>
        <p:spPr/>
        <p:txBody>
          <a:bodyPr/>
          <a:lstStyle/>
          <a:p>
            <a:r>
              <a:rPr lang="tr-TR" dirty="0" smtClean="0"/>
              <a:t>Toplumun </a:t>
            </a:r>
            <a:r>
              <a:rPr lang="tr-TR" sz="2800" b="1" dirty="0">
                <a:solidFill>
                  <a:schemeClr val="tx2"/>
                </a:solidFill>
              </a:rPr>
              <a:t>öncelikli</a:t>
            </a:r>
            <a:r>
              <a:rPr lang="tr-TR" dirty="0"/>
              <a:t> sağlık sorunlarının çözümü </a:t>
            </a:r>
            <a:r>
              <a:rPr lang="tr-TR" dirty="0" smtClean="0"/>
              <a:t>için;</a:t>
            </a:r>
          </a:p>
          <a:p>
            <a:r>
              <a:rPr lang="tr-TR" dirty="0" smtClean="0"/>
              <a:t>Hastalıkların </a:t>
            </a:r>
            <a:r>
              <a:rPr lang="tr-TR" sz="2400" b="1" dirty="0">
                <a:solidFill>
                  <a:schemeClr val="tx2"/>
                </a:solidFill>
              </a:rPr>
              <a:t>önlenmesi</a:t>
            </a:r>
            <a:r>
              <a:rPr lang="tr-TR" dirty="0"/>
              <a:t>, </a:t>
            </a:r>
            <a:r>
              <a:rPr lang="tr-TR" b="1" dirty="0">
                <a:solidFill>
                  <a:schemeClr val="tx2"/>
                </a:solidFill>
              </a:rPr>
              <a:t>teşhisi</a:t>
            </a:r>
            <a:r>
              <a:rPr lang="tr-TR" dirty="0"/>
              <a:t> ve </a:t>
            </a:r>
            <a:r>
              <a:rPr lang="tr-TR" b="1" dirty="0">
                <a:solidFill>
                  <a:schemeClr val="tx2"/>
                </a:solidFill>
              </a:rPr>
              <a:t>tedavisi</a:t>
            </a:r>
            <a:r>
              <a:rPr lang="tr-TR" dirty="0"/>
              <a:t> ya da tedavi </a:t>
            </a:r>
            <a:r>
              <a:rPr lang="tr-TR" dirty="0" smtClean="0"/>
              <a:t>      edileceği </a:t>
            </a:r>
            <a:r>
              <a:rPr lang="tr-TR" dirty="0"/>
              <a:t>uygun sağlık kuruluşlarına </a:t>
            </a:r>
            <a:r>
              <a:rPr lang="tr-TR" sz="2400" b="1" dirty="0">
                <a:solidFill>
                  <a:schemeClr val="tx2"/>
                </a:solidFill>
              </a:rPr>
              <a:t>yönlendirilebilmesi</a:t>
            </a:r>
            <a:r>
              <a:rPr lang="tr-TR" dirty="0"/>
              <a:t> </a:t>
            </a:r>
            <a:r>
              <a:rPr lang="tr-TR" dirty="0" smtClean="0"/>
              <a:t>için;</a:t>
            </a:r>
          </a:p>
          <a:p>
            <a:pPr marL="45720" indent="0">
              <a:buNone/>
            </a:pPr>
            <a:r>
              <a:rPr lang="tr-TR" dirty="0"/>
              <a:t> </a:t>
            </a:r>
            <a:r>
              <a:rPr lang="tr-TR" dirty="0" smtClean="0"/>
              <a:t>  gerekli </a:t>
            </a:r>
            <a:r>
              <a:rPr lang="tr-TR" dirty="0"/>
              <a:t>temel ve klinik tıp bilgisini </a:t>
            </a:r>
            <a:r>
              <a:rPr lang="tr-TR" dirty="0" smtClean="0"/>
              <a:t>kazandırma</a:t>
            </a:r>
          </a:p>
          <a:p>
            <a:pPr marL="45720" indent="0">
              <a:buNone/>
            </a:pPr>
            <a:endParaRPr lang="tr-TR" dirty="0"/>
          </a:p>
          <a:p>
            <a:r>
              <a:rPr lang="tr-TR" b="1" dirty="0"/>
              <a:t>Teorik </a:t>
            </a:r>
            <a:r>
              <a:rPr lang="tr-TR" b="1" dirty="0" smtClean="0"/>
              <a:t>ders YÜKÜ ?</a:t>
            </a:r>
            <a:endParaRPr lang="tr-TR" dirty="0"/>
          </a:p>
          <a:p>
            <a:endParaRPr lang="tr-TR" dirty="0"/>
          </a:p>
          <a:p>
            <a:endParaRPr lang="tr-TR" dirty="0"/>
          </a:p>
        </p:txBody>
      </p:sp>
      <p:pic>
        <p:nvPicPr>
          <p:cNvPr id="4" name="Resim 3"/>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8630412" y="4179121"/>
            <a:ext cx="2171700" cy="2258568"/>
          </a:xfrm>
          <a:prstGeom prst="rect">
            <a:avLst/>
          </a:prstGeom>
        </p:spPr>
      </p:pic>
    </p:spTree>
    <p:extLst>
      <p:ext uri="{BB962C8B-B14F-4D97-AF65-F5344CB8AC3E}">
        <p14:creationId xmlns:p14="http://schemas.microsoft.com/office/powerpoint/2010/main" xmlns="" val="343725266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Klinik beceriler</a:t>
            </a:r>
            <a:endParaRPr lang="tr-TR" dirty="0"/>
          </a:p>
        </p:txBody>
      </p:sp>
      <p:sp>
        <p:nvSpPr>
          <p:cNvPr id="3" name="İçerik Yer Tutucusu 2"/>
          <p:cNvSpPr>
            <a:spLocks noGrp="1"/>
          </p:cNvSpPr>
          <p:nvPr>
            <p:ph idx="1"/>
          </p:nvPr>
        </p:nvSpPr>
        <p:spPr/>
        <p:txBody>
          <a:bodyPr>
            <a:normAutofit/>
          </a:bodyPr>
          <a:lstStyle/>
          <a:p>
            <a:pPr>
              <a:lnSpc>
                <a:spcPct val="150000"/>
              </a:lnSpc>
            </a:pPr>
            <a:r>
              <a:rPr lang="tr-TR" sz="2800" b="1" dirty="0"/>
              <a:t>Tıbbi uygulama</a:t>
            </a:r>
            <a:r>
              <a:rPr lang="tr-TR" sz="2400" dirty="0"/>
              <a:t>, </a:t>
            </a:r>
            <a:r>
              <a:rPr lang="tr-TR" sz="2400" b="1" dirty="0">
                <a:solidFill>
                  <a:schemeClr val="tx2"/>
                </a:solidFill>
              </a:rPr>
              <a:t>yeniden canlandırma</a:t>
            </a:r>
            <a:r>
              <a:rPr lang="tr-TR" sz="2400" dirty="0"/>
              <a:t>, </a:t>
            </a:r>
            <a:r>
              <a:rPr lang="tr-TR" sz="2400" b="1" u="sng" dirty="0">
                <a:solidFill>
                  <a:schemeClr val="accent1"/>
                </a:solidFill>
              </a:rPr>
              <a:t>anamnez </a:t>
            </a:r>
            <a:r>
              <a:rPr lang="tr-TR" sz="2400" b="1" u="sng" dirty="0" smtClean="0">
                <a:solidFill>
                  <a:schemeClr val="accent1"/>
                </a:solidFill>
              </a:rPr>
              <a:t>alma</a:t>
            </a:r>
            <a:r>
              <a:rPr lang="tr-TR" sz="2400" dirty="0" smtClean="0"/>
              <a:t>, </a:t>
            </a:r>
            <a:r>
              <a:rPr lang="tr-TR" sz="3200" i="1" dirty="0" smtClean="0"/>
              <a:t>fizik </a:t>
            </a:r>
            <a:r>
              <a:rPr lang="tr-TR" sz="3200" i="1" dirty="0"/>
              <a:t>muayene</a:t>
            </a:r>
            <a:r>
              <a:rPr lang="tr-TR" sz="2400" dirty="0"/>
              <a:t>, </a:t>
            </a:r>
            <a:r>
              <a:rPr lang="tr-TR" sz="2800" b="1" dirty="0" smtClean="0">
                <a:solidFill>
                  <a:srgbClr val="0070C0"/>
                </a:solidFill>
              </a:rPr>
              <a:t>laboratuvar </a:t>
            </a:r>
            <a:r>
              <a:rPr lang="tr-TR" sz="2800" b="1" dirty="0">
                <a:solidFill>
                  <a:srgbClr val="0070C0"/>
                </a:solidFill>
              </a:rPr>
              <a:t>uygulama </a:t>
            </a:r>
            <a:r>
              <a:rPr lang="tr-TR" sz="2400" dirty="0"/>
              <a:t>becerilerini </a:t>
            </a:r>
            <a:r>
              <a:rPr lang="tr-TR" sz="2400" dirty="0" smtClean="0"/>
              <a:t>kazandırma</a:t>
            </a:r>
          </a:p>
          <a:p>
            <a:pPr>
              <a:lnSpc>
                <a:spcPct val="150000"/>
              </a:lnSpc>
            </a:pPr>
            <a:endParaRPr lang="tr-TR" sz="2400" dirty="0" smtClean="0"/>
          </a:p>
          <a:p>
            <a:pPr>
              <a:lnSpc>
                <a:spcPct val="100000"/>
              </a:lnSpc>
            </a:pPr>
            <a:r>
              <a:rPr lang="tr-TR" b="1" dirty="0" smtClean="0"/>
              <a:t>Pratik uygulama dersleri</a:t>
            </a:r>
          </a:p>
          <a:p>
            <a:pPr>
              <a:lnSpc>
                <a:spcPct val="100000"/>
              </a:lnSpc>
            </a:pPr>
            <a:r>
              <a:rPr lang="tr-TR" b="1" dirty="0" smtClean="0"/>
              <a:t>Staj </a:t>
            </a:r>
            <a:r>
              <a:rPr lang="tr-TR" b="1" dirty="0"/>
              <a:t>ve internlik döneminde tutulan </a:t>
            </a:r>
            <a:r>
              <a:rPr lang="tr-TR" b="1" dirty="0" smtClean="0"/>
              <a:t>nöbetler</a:t>
            </a:r>
            <a:endParaRPr lang="tr-TR" dirty="0"/>
          </a:p>
        </p:txBody>
      </p:sp>
    </p:spTree>
    <p:extLst>
      <p:ext uri="{BB962C8B-B14F-4D97-AF65-F5344CB8AC3E}">
        <p14:creationId xmlns:p14="http://schemas.microsoft.com/office/powerpoint/2010/main" xmlns="" val="266950826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İletişim </a:t>
            </a:r>
            <a:r>
              <a:rPr lang="tr-TR" b="1" dirty="0" smtClean="0"/>
              <a:t>becerileri</a:t>
            </a:r>
            <a:endParaRPr lang="tr-TR" dirty="0"/>
          </a:p>
        </p:txBody>
      </p:sp>
      <p:sp>
        <p:nvSpPr>
          <p:cNvPr id="3" name="İçerik Yer Tutucusu 2"/>
          <p:cNvSpPr>
            <a:spLocks noGrp="1"/>
          </p:cNvSpPr>
          <p:nvPr>
            <p:ph idx="1"/>
          </p:nvPr>
        </p:nvSpPr>
        <p:spPr/>
        <p:txBody>
          <a:bodyPr>
            <a:normAutofit fontScale="85000" lnSpcReduction="10000"/>
          </a:bodyPr>
          <a:lstStyle/>
          <a:p>
            <a:pPr>
              <a:lnSpc>
                <a:spcPct val="150000"/>
              </a:lnSpc>
            </a:pPr>
            <a:r>
              <a:rPr lang="tr-TR" sz="2800" b="1" dirty="0">
                <a:solidFill>
                  <a:srgbClr val="0070C0"/>
                </a:solidFill>
              </a:rPr>
              <a:t>Genel iletişim </a:t>
            </a:r>
            <a:r>
              <a:rPr lang="tr-TR" dirty="0"/>
              <a:t>becerilerinde (sunum becerileri, kendini ifade etme, yazılı ve sözlü iletişim) </a:t>
            </a:r>
            <a:r>
              <a:rPr lang="tr-TR" b="1" dirty="0">
                <a:solidFill>
                  <a:schemeClr val="tx2"/>
                </a:solidFill>
              </a:rPr>
              <a:t>yetkinlik </a:t>
            </a:r>
            <a:r>
              <a:rPr lang="tr-TR" b="1" dirty="0" smtClean="0">
                <a:solidFill>
                  <a:schemeClr val="tx2"/>
                </a:solidFill>
              </a:rPr>
              <a:t>kazandırma</a:t>
            </a:r>
          </a:p>
          <a:p>
            <a:pPr>
              <a:lnSpc>
                <a:spcPct val="150000"/>
              </a:lnSpc>
            </a:pPr>
            <a:r>
              <a:rPr lang="tr-TR" b="1" dirty="0"/>
              <a:t>Ekip çalışanları ve meslektaşlarla </a:t>
            </a:r>
            <a:r>
              <a:rPr lang="tr-TR" sz="2400" b="1" dirty="0">
                <a:solidFill>
                  <a:srgbClr val="FFC000"/>
                </a:solidFill>
              </a:rPr>
              <a:t>iletişim kurabilme </a:t>
            </a:r>
            <a:r>
              <a:rPr lang="tr-TR" dirty="0"/>
              <a:t>becerisi </a:t>
            </a:r>
            <a:r>
              <a:rPr lang="tr-TR" dirty="0" smtClean="0"/>
              <a:t>kazandırma</a:t>
            </a:r>
          </a:p>
          <a:p>
            <a:pPr>
              <a:lnSpc>
                <a:spcPct val="150000"/>
              </a:lnSpc>
            </a:pPr>
            <a:r>
              <a:rPr lang="tr-TR" dirty="0" smtClean="0"/>
              <a:t>Öğrenci faaliyetlerinin desteklenmesi: </a:t>
            </a:r>
            <a:r>
              <a:rPr lang="tr-TR" sz="2400" b="1" dirty="0" smtClean="0">
                <a:solidFill>
                  <a:schemeClr val="bg2">
                    <a:lumMod val="10000"/>
                  </a:schemeClr>
                </a:solidFill>
              </a:rPr>
              <a:t>KOÜTBAT</a:t>
            </a:r>
            <a:r>
              <a:rPr lang="tr-TR" dirty="0" smtClean="0"/>
              <a:t> – </a:t>
            </a:r>
            <a:r>
              <a:rPr lang="tr-TR" b="1" dirty="0" smtClean="0"/>
              <a:t>TURKMISC</a:t>
            </a:r>
            <a:r>
              <a:rPr lang="tr-TR" dirty="0" smtClean="0"/>
              <a:t> – </a:t>
            </a:r>
            <a:r>
              <a:rPr lang="tr-TR" sz="2400" b="1" u="sng" dirty="0" smtClean="0"/>
              <a:t>Öğrenci kongreleri</a:t>
            </a:r>
            <a:r>
              <a:rPr lang="tr-TR" dirty="0" smtClean="0"/>
              <a:t>nin düzenlenmesi – </a:t>
            </a:r>
            <a:r>
              <a:rPr lang="tr-TR" sz="2800" b="1" dirty="0" smtClean="0">
                <a:solidFill>
                  <a:srgbClr val="FF0000"/>
                </a:solidFill>
              </a:rPr>
              <a:t>ERASMUS </a:t>
            </a:r>
            <a:r>
              <a:rPr lang="tr-TR" sz="2800" dirty="0" smtClean="0">
                <a:solidFill>
                  <a:schemeClr val="tx1">
                    <a:lumMod val="75000"/>
                  </a:schemeClr>
                </a:solidFill>
              </a:rPr>
              <a:t>…</a:t>
            </a:r>
          </a:p>
        </p:txBody>
      </p:sp>
      <p:pic>
        <p:nvPicPr>
          <p:cNvPr id="4" name="Resim 3"/>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0036901" y="894103"/>
            <a:ext cx="1821270" cy="1821270"/>
          </a:xfrm>
          <a:prstGeom prst="rect">
            <a:avLst/>
          </a:prstGeom>
        </p:spPr>
      </p:pic>
    </p:spTree>
    <p:extLst>
      <p:ext uri="{BB962C8B-B14F-4D97-AF65-F5344CB8AC3E}">
        <p14:creationId xmlns:p14="http://schemas.microsoft.com/office/powerpoint/2010/main" xmlns="" val="368386481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smtClean="0"/>
              <a:t>Liderlik, Yöneticilik </a:t>
            </a:r>
            <a:r>
              <a:rPr lang="tr-TR" b="1" dirty="0"/>
              <a:t>ve İdari </a:t>
            </a:r>
            <a:r>
              <a:rPr lang="tr-TR" b="1" dirty="0" smtClean="0"/>
              <a:t>konular</a:t>
            </a:r>
            <a:endParaRPr lang="tr-TR" dirty="0"/>
          </a:p>
        </p:txBody>
      </p:sp>
      <p:sp>
        <p:nvSpPr>
          <p:cNvPr id="3" name="İçerik Yer Tutucusu 2"/>
          <p:cNvSpPr>
            <a:spLocks noGrp="1"/>
          </p:cNvSpPr>
          <p:nvPr>
            <p:ph idx="1"/>
          </p:nvPr>
        </p:nvSpPr>
        <p:spPr/>
        <p:txBody>
          <a:bodyPr/>
          <a:lstStyle/>
          <a:p>
            <a:pPr>
              <a:lnSpc>
                <a:spcPct val="200000"/>
              </a:lnSpc>
            </a:pPr>
            <a:r>
              <a:rPr lang="tr-TR" b="1" dirty="0"/>
              <a:t>Birinci basamak sağlık kuruluşlarında / sorumlusu olduğu klinikte ya da laboratuvarda </a:t>
            </a:r>
            <a:r>
              <a:rPr lang="tr-TR" sz="2400" b="1" dirty="0">
                <a:solidFill>
                  <a:srgbClr val="FF0000"/>
                </a:solidFill>
              </a:rPr>
              <a:t>yöneticilik yapabilme</a:t>
            </a:r>
            <a:r>
              <a:rPr lang="tr-TR" b="1" dirty="0"/>
              <a:t> becerisini </a:t>
            </a:r>
            <a:r>
              <a:rPr lang="tr-TR" b="1" dirty="0" smtClean="0"/>
              <a:t>kazanmada</a:t>
            </a:r>
            <a:endParaRPr lang="tr-TR" dirty="0"/>
          </a:p>
        </p:txBody>
      </p:sp>
      <p:pic>
        <p:nvPicPr>
          <p:cNvPr id="4" name="Resim 3"/>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060297" y="4000500"/>
            <a:ext cx="2857500" cy="2857500"/>
          </a:xfrm>
          <a:prstGeom prst="rect">
            <a:avLst/>
          </a:prstGeom>
        </p:spPr>
      </p:pic>
    </p:spTree>
    <p:extLst>
      <p:ext uri="{BB962C8B-B14F-4D97-AF65-F5344CB8AC3E}">
        <p14:creationId xmlns:p14="http://schemas.microsoft.com/office/powerpoint/2010/main" xmlns="" val="33215246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Deontoloji, </a:t>
            </a:r>
            <a:r>
              <a:rPr lang="tr-TR" b="1" dirty="0"/>
              <a:t>Etik </a:t>
            </a:r>
            <a:r>
              <a:rPr lang="tr-TR" b="1" dirty="0" smtClean="0"/>
              <a:t>konular, Tıp </a:t>
            </a:r>
            <a:r>
              <a:rPr lang="tr-TR" b="1" dirty="0"/>
              <a:t>felsefesi</a:t>
            </a:r>
            <a:endParaRPr lang="tr-TR" dirty="0"/>
          </a:p>
        </p:txBody>
      </p:sp>
      <p:sp>
        <p:nvSpPr>
          <p:cNvPr id="3" name="İçerik Yer Tutucusu 2"/>
          <p:cNvSpPr>
            <a:spLocks noGrp="1"/>
          </p:cNvSpPr>
          <p:nvPr>
            <p:ph idx="1"/>
          </p:nvPr>
        </p:nvSpPr>
        <p:spPr/>
        <p:txBody>
          <a:bodyPr>
            <a:normAutofit/>
          </a:bodyPr>
          <a:lstStyle/>
          <a:p>
            <a:pPr>
              <a:lnSpc>
                <a:spcPct val="150000"/>
              </a:lnSpc>
            </a:pPr>
            <a:r>
              <a:rPr lang="tr-TR" sz="2400" dirty="0" smtClean="0"/>
              <a:t>Hastalara </a:t>
            </a:r>
            <a:r>
              <a:rPr lang="tr-TR" sz="2800" b="1" dirty="0">
                <a:solidFill>
                  <a:srgbClr val="7030A0"/>
                </a:solidFill>
              </a:rPr>
              <a:t>biyo</a:t>
            </a:r>
            <a:r>
              <a:rPr lang="tr-TR" sz="2800" b="1" dirty="0"/>
              <a:t>psiko</a:t>
            </a:r>
            <a:r>
              <a:rPr lang="tr-TR" sz="2800" b="1" dirty="0">
                <a:solidFill>
                  <a:schemeClr val="tx2"/>
                </a:solidFill>
              </a:rPr>
              <a:t>sosyal</a:t>
            </a:r>
            <a:r>
              <a:rPr lang="tr-TR" sz="2800" b="1" dirty="0"/>
              <a:t> bütünlük </a:t>
            </a:r>
            <a:r>
              <a:rPr lang="tr-TR" sz="2400" dirty="0"/>
              <a:t>içinde </a:t>
            </a:r>
            <a:r>
              <a:rPr lang="tr-TR" sz="2400" dirty="0" smtClean="0"/>
              <a:t>bakabilme; mesleğini, </a:t>
            </a:r>
            <a:r>
              <a:rPr lang="tr-TR" sz="2400" b="1" dirty="0"/>
              <a:t>insan haklarını</a:t>
            </a:r>
            <a:r>
              <a:rPr lang="tr-TR" sz="2400" dirty="0"/>
              <a:t>, </a:t>
            </a:r>
            <a:r>
              <a:rPr lang="tr-TR" sz="2400" b="1" dirty="0">
                <a:solidFill>
                  <a:srgbClr val="FFC000"/>
                </a:solidFill>
              </a:rPr>
              <a:t>hasta haklarını </a:t>
            </a:r>
            <a:r>
              <a:rPr lang="tr-TR" sz="2400" dirty="0"/>
              <a:t>ve </a:t>
            </a:r>
            <a:r>
              <a:rPr lang="tr-TR" sz="2800" i="1" dirty="0"/>
              <a:t>tıbbi etik </a:t>
            </a:r>
            <a:r>
              <a:rPr lang="tr-TR" sz="2400" dirty="0"/>
              <a:t>kuralları gözeterek uygulama becerisini </a:t>
            </a:r>
            <a:r>
              <a:rPr lang="tr-TR" sz="2400" dirty="0" smtClean="0"/>
              <a:t>kazanmada</a:t>
            </a:r>
            <a:endParaRPr lang="tr-TR" sz="2400" dirty="0"/>
          </a:p>
        </p:txBody>
      </p:sp>
      <p:pic>
        <p:nvPicPr>
          <p:cNvPr id="4" name="Resim 3"/>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010400" y="3825792"/>
            <a:ext cx="2467427" cy="2929783"/>
          </a:xfrm>
          <a:prstGeom prst="rect">
            <a:avLst/>
          </a:prstGeom>
        </p:spPr>
      </p:pic>
    </p:spTree>
    <p:extLst>
      <p:ext uri="{BB962C8B-B14F-4D97-AF65-F5344CB8AC3E}">
        <p14:creationId xmlns:p14="http://schemas.microsoft.com/office/powerpoint/2010/main" xmlns="" val="279380253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Bilgiye ulaşma </a:t>
            </a:r>
            <a:r>
              <a:rPr lang="tr-TR" b="1" dirty="0" smtClean="0"/>
              <a:t>becerisi</a:t>
            </a:r>
            <a:endParaRPr lang="tr-TR" dirty="0"/>
          </a:p>
        </p:txBody>
      </p:sp>
      <p:sp>
        <p:nvSpPr>
          <p:cNvPr id="3" name="İçerik Yer Tutucusu 2"/>
          <p:cNvSpPr>
            <a:spLocks noGrp="1"/>
          </p:cNvSpPr>
          <p:nvPr>
            <p:ph idx="1"/>
          </p:nvPr>
        </p:nvSpPr>
        <p:spPr/>
        <p:txBody>
          <a:bodyPr>
            <a:normAutofit fontScale="92500" lnSpcReduction="10000"/>
          </a:bodyPr>
          <a:lstStyle/>
          <a:p>
            <a:pPr>
              <a:lnSpc>
                <a:spcPct val="150000"/>
              </a:lnSpc>
            </a:pPr>
            <a:r>
              <a:rPr lang="tr-TR" b="1" dirty="0">
                <a:solidFill>
                  <a:schemeClr val="accent5"/>
                </a:solidFill>
              </a:rPr>
              <a:t>Problem çözme</a:t>
            </a:r>
            <a:r>
              <a:rPr lang="tr-TR" dirty="0"/>
              <a:t>, </a:t>
            </a:r>
            <a:r>
              <a:rPr lang="tr-TR" sz="2800" i="1" dirty="0"/>
              <a:t>analitik ve eleştirel düşünme</a:t>
            </a:r>
            <a:r>
              <a:rPr lang="tr-TR" dirty="0"/>
              <a:t>,  </a:t>
            </a:r>
            <a:r>
              <a:rPr lang="tr-TR" b="1" dirty="0">
                <a:solidFill>
                  <a:schemeClr val="tx2"/>
                </a:solidFill>
              </a:rPr>
              <a:t>klinik sorgulama</a:t>
            </a:r>
            <a:r>
              <a:rPr lang="tr-TR" dirty="0"/>
              <a:t>, </a:t>
            </a:r>
            <a:r>
              <a:rPr lang="tr-TR" b="1" u="sng" dirty="0">
                <a:solidFill>
                  <a:srgbClr val="0070C0"/>
                </a:solidFill>
              </a:rPr>
              <a:t>akıl yürütme</a:t>
            </a:r>
            <a:r>
              <a:rPr lang="tr-TR" dirty="0"/>
              <a:t>, </a:t>
            </a:r>
            <a:r>
              <a:rPr lang="tr-TR" sz="2400" b="1" dirty="0">
                <a:solidFill>
                  <a:schemeClr val="accent1"/>
                </a:solidFill>
              </a:rPr>
              <a:t>sentez</a:t>
            </a:r>
            <a:r>
              <a:rPr lang="tr-TR" dirty="0"/>
              <a:t> ve</a:t>
            </a:r>
            <a:r>
              <a:rPr lang="tr-TR" sz="2400" dirty="0">
                <a:effectLst>
                  <a:outerShdw blurRad="38100" dist="38100" dir="2700000" algn="tl">
                    <a:srgbClr val="000000">
                      <a:alpha val="43137"/>
                    </a:srgbClr>
                  </a:outerShdw>
                </a:effectLst>
              </a:rPr>
              <a:t> </a:t>
            </a:r>
            <a:r>
              <a:rPr lang="tr-TR" sz="2400" dirty="0">
                <a:solidFill>
                  <a:schemeClr val="accent6">
                    <a:lumMod val="50000"/>
                  </a:schemeClr>
                </a:solidFill>
                <a:effectLst>
                  <a:outerShdw blurRad="38100" dist="38100" dir="2700000" algn="tl">
                    <a:srgbClr val="000000">
                      <a:alpha val="43137"/>
                    </a:srgbClr>
                  </a:outerShdw>
                </a:effectLst>
              </a:rPr>
              <a:t>değerlendirme </a:t>
            </a:r>
            <a:r>
              <a:rPr lang="tr-TR" dirty="0"/>
              <a:t>becerilerini </a:t>
            </a:r>
            <a:r>
              <a:rPr lang="tr-TR" dirty="0" smtClean="0"/>
              <a:t>kazandırma </a:t>
            </a:r>
            <a:endParaRPr lang="tr-TR" b="1" dirty="0"/>
          </a:p>
          <a:p>
            <a:pPr>
              <a:lnSpc>
                <a:spcPct val="150000"/>
              </a:lnSpc>
            </a:pPr>
            <a:r>
              <a:rPr lang="tr-TR" sz="2400" b="1" dirty="0" smtClean="0">
                <a:solidFill>
                  <a:srgbClr val="FF0000"/>
                </a:solidFill>
              </a:rPr>
              <a:t>Bilimsel </a:t>
            </a:r>
            <a:r>
              <a:rPr lang="tr-TR" sz="2400" b="1" dirty="0">
                <a:solidFill>
                  <a:srgbClr val="FF0000"/>
                </a:solidFill>
              </a:rPr>
              <a:t>araştırma </a:t>
            </a:r>
            <a:r>
              <a:rPr lang="tr-TR" dirty="0"/>
              <a:t>ilke ve yöntemlerini benimseyerek </a:t>
            </a:r>
            <a:r>
              <a:rPr lang="tr-TR" dirty="0" smtClean="0"/>
              <a:t>uygulayabilme; </a:t>
            </a:r>
            <a:r>
              <a:rPr lang="tr-TR" dirty="0"/>
              <a:t>araştırmaların sonuçlarını kanıta dayalı olarak </a:t>
            </a:r>
            <a:r>
              <a:rPr lang="tr-TR" sz="2400" b="1" dirty="0">
                <a:solidFill>
                  <a:schemeClr val="tx2"/>
                </a:solidFill>
              </a:rPr>
              <a:t>değerlendirme</a:t>
            </a:r>
            <a:r>
              <a:rPr lang="tr-TR" dirty="0"/>
              <a:t>, yorumlama ve uygulama becerisini </a:t>
            </a:r>
            <a:r>
              <a:rPr lang="tr-TR" dirty="0" smtClean="0"/>
              <a:t>kazandırma</a:t>
            </a:r>
            <a:endParaRPr lang="tr-TR" dirty="0"/>
          </a:p>
        </p:txBody>
      </p:sp>
      <p:pic>
        <p:nvPicPr>
          <p:cNvPr id="4" name="Resim 3"/>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9977657" y="3554569"/>
            <a:ext cx="2120355" cy="3148885"/>
          </a:xfrm>
          <a:prstGeom prst="rect">
            <a:avLst/>
          </a:prstGeom>
        </p:spPr>
      </p:pic>
    </p:spTree>
    <p:extLst>
      <p:ext uri="{BB962C8B-B14F-4D97-AF65-F5344CB8AC3E}">
        <p14:creationId xmlns:p14="http://schemas.microsoft.com/office/powerpoint/2010/main" xmlns="" val="330380223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rgbClr val="C00000"/>
                </a:solidFill>
                <a:latin typeface="+mn-lt"/>
              </a:rPr>
              <a:t>Fakültemizin güçlü olduğu konular</a:t>
            </a:r>
            <a:endParaRPr lang="tr-TR" b="1" dirty="0">
              <a:solidFill>
                <a:srgbClr val="C00000"/>
              </a:solidFill>
              <a:latin typeface="+mn-lt"/>
            </a:endParaRPr>
          </a:p>
        </p:txBody>
      </p:sp>
      <p:sp>
        <p:nvSpPr>
          <p:cNvPr id="3" name="İçerik Yer Tutucusu 2"/>
          <p:cNvSpPr>
            <a:spLocks noGrp="1"/>
          </p:cNvSpPr>
          <p:nvPr>
            <p:ph idx="1"/>
          </p:nvPr>
        </p:nvSpPr>
        <p:spPr/>
        <p:txBody>
          <a:bodyPr/>
          <a:lstStyle/>
          <a:p>
            <a:r>
              <a:rPr lang="tr-TR" dirty="0"/>
              <a:t>Öğrencinin </a:t>
            </a:r>
            <a:r>
              <a:rPr lang="tr-TR" sz="2400" b="1" dirty="0"/>
              <a:t>interaktif </a:t>
            </a:r>
            <a:r>
              <a:rPr lang="tr-TR" sz="2400" b="1" dirty="0" smtClean="0"/>
              <a:t>katılımı</a:t>
            </a:r>
          </a:p>
          <a:p>
            <a:r>
              <a:rPr lang="tr-TR" sz="2400" b="1" dirty="0">
                <a:solidFill>
                  <a:srgbClr val="002060"/>
                </a:solidFill>
              </a:rPr>
              <a:t>Hasta başı </a:t>
            </a:r>
            <a:r>
              <a:rPr lang="tr-TR" sz="2400" b="1" dirty="0" smtClean="0">
                <a:solidFill>
                  <a:srgbClr val="002060"/>
                </a:solidFill>
              </a:rPr>
              <a:t>eğitimler</a:t>
            </a:r>
          </a:p>
          <a:p>
            <a:r>
              <a:rPr lang="tr-TR" dirty="0"/>
              <a:t>Hasta </a:t>
            </a:r>
            <a:r>
              <a:rPr lang="tr-TR" sz="2400" dirty="0">
                <a:solidFill>
                  <a:srgbClr val="FF0000"/>
                </a:solidFill>
              </a:rPr>
              <a:t>sorumluluğunun</a:t>
            </a:r>
            <a:r>
              <a:rPr lang="tr-TR" dirty="0"/>
              <a:t> öğrencilere </a:t>
            </a:r>
            <a:r>
              <a:rPr lang="tr-TR" dirty="0" smtClean="0"/>
              <a:t>verilmesi</a:t>
            </a:r>
          </a:p>
          <a:p>
            <a:r>
              <a:rPr lang="tr-TR" dirty="0"/>
              <a:t>Ulusal ve uluslararası </a:t>
            </a:r>
            <a:r>
              <a:rPr lang="tr-TR" b="1" dirty="0">
                <a:solidFill>
                  <a:srgbClr val="7030A0"/>
                </a:solidFill>
              </a:rPr>
              <a:t>öğrenci değişimlerine </a:t>
            </a:r>
            <a:r>
              <a:rPr lang="tr-TR" dirty="0"/>
              <a:t>olanak </a:t>
            </a:r>
            <a:r>
              <a:rPr lang="tr-TR" dirty="0" smtClean="0"/>
              <a:t>sağlanması</a:t>
            </a:r>
          </a:p>
          <a:p>
            <a:r>
              <a:rPr lang="tr-TR" dirty="0"/>
              <a:t>Öğrenci - Öğretim </a:t>
            </a:r>
            <a:r>
              <a:rPr lang="tr-TR" dirty="0" smtClean="0"/>
              <a:t>üyesi ilişkilerinin </a:t>
            </a:r>
            <a:r>
              <a:rPr lang="tr-TR" sz="2800" i="1" dirty="0" smtClean="0">
                <a:solidFill>
                  <a:schemeClr val="accent5"/>
                </a:solidFill>
              </a:rPr>
              <a:t>samimiyeti</a:t>
            </a:r>
            <a:endParaRPr lang="tr-TR" sz="2800" i="1" dirty="0">
              <a:solidFill>
                <a:schemeClr val="accent5"/>
              </a:solidFill>
            </a:endParaRPr>
          </a:p>
        </p:txBody>
      </p:sp>
      <p:pic>
        <p:nvPicPr>
          <p:cNvPr id="4" name="Resim 3"/>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814114" y="4572000"/>
            <a:ext cx="3680460" cy="2286000"/>
          </a:xfrm>
          <a:prstGeom prst="rect">
            <a:avLst/>
          </a:prstGeom>
        </p:spPr>
      </p:pic>
    </p:spTree>
    <p:extLst>
      <p:ext uri="{BB962C8B-B14F-4D97-AF65-F5344CB8AC3E}">
        <p14:creationId xmlns:p14="http://schemas.microsoft.com/office/powerpoint/2010/main" xmlns="" val="95901223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KAZANIMLAR</a:t>
            </a:r>
            <a:endParaRPr lang="tr-TR" dirty="0"/>
          </a:p>
        </p:txBody>
      </p:sp>
      <p:sp>
        <p:nvSpPr>
          <p:cNvPr id="3" name="2 İçerik Yer Tutucusu"/>
          <p:cNvSpPr>
            <a:spLocks noGrp="1"/>
          </p:cNvSpPr>
          <p:nvPr>
            <p:ph idx="1"/>
          </p:nvPr>
        </p:nvSpPr>
        <p:spPr/>
        <p:txBody>
          <a:bodyPr/>
          <a:lstStyle/>
          <a:p>
            <a:r>
              <a:rPr lang="tr-TR" dirty="0" smtClean="0"/>
              <a:t>Tüm dahili ve cerrahi branşlarda bilgi ve beceri sahibi olma</a:t>
            </a:r>
          </a:p>
          <a:p>
            <a:r>
              <a:rPr lang="tr-TR" dirty="0" smtClean="0"/>
              <a:t>Tıp etiği,hasta hakları,insan hakları konusunda duyarlılık </a:t>
            </a:r>
          </a:p>
          <a:p>
            <a:r>
              <a:rPr lang="tr-TR" dirty="0" smtClean="0"/>
              <a:t>Dahili ve cerrahi acillere yaklaşım</a:t>
            </a:r>
          </a:p>
          <a:p>
            <a:r>
              <a:rPr lang="tr-TR" dirty="0" smtClean="0"/>
              <a:t>Toplumsal sorunlara(sağlık,v.d) duyarlılık</a:t>
            </a:r>
          </a:p>
          <a:p>
            <a:r>
              <a:rPr lang="tr-TR" dirty="0" smtClean="0"/>
              <a:t>Her türlü pratik beceri ( yeniden canlandırma,kan alma,sonda takma,NG takma,nazal tampon ,sütür atma v.b )</a:t>
            </a:r>
            <a:endParaRPr lang="tr-TR" dirty="0"/>
          </a:p>
        </p:txBody>
      </p:sp>
    </p:spTree>
  </p:cSld>
  <p:clrMapOvr>
    <a:masterClrMapping/>
  </p:clrMapOvr>
  <p:transition spd="med">
    <p:fad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Flowers">
      <a:dk1>
        <a:srgbClr val="1D5253"/>
      </a:dk1>
      <a:lt1>
        <a:sysClr val="window" lastClr="FFFFFF"/>
      </a:lt1>
      <a:dk2>
        <a:srgbClr val="000000"/>
      </a:dk2>
      <a:lt2>
        <a:srgbClr val="F1FAFA"/>
      </a:lt2>
      <a:accent1>
        <a:srgbClr val="8B4A90"/>
      </a:accent1>
      <a:accent2>
        <a:srgbClr val="349294"/>
      </a:accent2>
      <a:accent3>
        <a:srgbClr val="A5A5A5"/>
      </a:accent3>
      <a:accent4>
        <a:srgbClr val="477BB9"/>
      </a:accent4>
      <a:accent5>
        <a:srgbClr val="BA4471"/>
      </a:accent5>
      <a:accent6>
        <a:srgbClr val="8160BC"/>
      </a:accent6>
      <a:hlink>
        <a:srgbClr val="8B4A90"/>
      </a:hlink>
      <a:folHlink>
        <a:srgbClr val="808080"/>
      </a:folHlink>
    </a:clrScheme>
    <a:fontScheme name="Century Schoolbook">
      <a:majorFont>
        <a:latin typeface="Century Schoolbook"/>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Flowers">
      <a:dk1>
        <a:srgbClr val="1D5253"/>
      </a:dk1>
      <a:lt1>
        <a:sysClr val="window" lastClr="FFFFFF"/>
      </a:lt1>
      <a:dk2>
        <a:srgbClr val="000000"/>
      </a:dk2>
      <a:lt2>
        <a:srgbClr val="F1FAFA"/>
      </a:lt2>
      <a:accent1>
        <a:srgbClr val="8B4A90"/>
      </a:accent1>
      <a:accent2>
        <a:srgbClr val="349294"/>
      </a:accent2>
      <a:accent3>
        <a:srgbClr val="A5A5A5"/>
      </a:accent3>
      <a:accent4>
        <a:srgbClr val="477BB9"/>
      </a:accent4>
      <a:accent5>
        <a:srgbClr val="BA4471"/>
      </a:accent5>
      <a:accent6>
        <a:srgbClr val="8160BC"/>
      </a:accent6>
      <a:hlink>
        <a:srgbClr val="8B4A90"/>
      </a:hlink>
      <a:folHlink>
        <a:srgbClr val="808080"/>
      </a:folHlink>
    </a:clrScheme>
    <a:fontScheme name="Century Schoolbook">
      <a:majorFont>
        <a:latin typeface="Century Schoolbook"/>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16CB300F-524B-4030-A6B4-61DED4F505D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Solstice</Template>
  <TotalTime>0</TotalTime>
  <Words>1060</Words>
  <Application>Microsoft Office PowerPoint</Application>
  <PresentationFormat>Özel</PresentationFormat>
  <Paragraphs>120</Paragraphs>
  <Slides>11</Slides>
  <Notes>11</Notes>
  <HiddenSlides>0</HiddenSlides>
  <MMClips>0</MMClips>
  <ScaleCrop>false</ScaleCrop>
  <HeadingPairs>
    <vt:vector size="4" baseType="variant">
      <vt:variant>
        <vt:lpstr>Tema</vt:lpstr>
      </vt:variant>
      <vt:variant>
        <vt:i4>1</vt:i4>
      </vt:variant>
      <vt:variant>
        <vt:lpstr>Slayt Başlıkları</vt:lpstr>
      </vt:variant>
      <vt:variant>
        <vt:i4>11</vt:i4>
      </vt:variant>
    </vt:vector>
  </HeadingPairs>
  <TitlesOfParts>
    <vt:vector size="12" baseType="lpstr">
      <vt:lpstr>Gündönümü</vt:lpstr>
      <vt:lpstr>KOÜ TIP FAKÜLTESİ EĞİTİMİ</vt:lpstr>
      <vt:lpstr>Genel Tıp Eğitimi </vt:lpstr>
      <vt:lpstr>Klinik beceriler</vt:lpstr>
      <vt:lpstr>İletişim becerileri</vt:lpstr>
      <vt:lpstr>Liderlik, Yöneticilik ve İdari konular</vt:lpstr>
      <vt:lpstr>Deontoloji, Etik konular, Tıp felsefesi</vt:lpstr>
      <vt:lpstr>Bilgiye ulaşma becerisi</vt:lpstr>
      <vt:lpstr>Fakültemizin güçlü olduğu konular</vt:lpstr>
      <vt:lpstr>KAZANIMLAR</vt:lpstr>
      <vt:lpstr>              ÖNERİLER</vt:lpstr>
      <vt:lpstr>                           ÖZÜR VE TEŞEKKÜR</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2016-05-03T18:57:09Z</dcterms:created>
  <dcterms:modified xsi:type="dcterms:W3CDTF">2017-05-07T19:32:19Z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TC030988909991</vt:lpwstr>
  </property>
</Properties>
</file>