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2" r:id="rId3"/>
    <p:sldId id="275" r:id="rId4"/>
    <p:sldId id="274" r:id="rId5"/>
    <p:sldId id="276" r:id="rId6"/>
    <p:sldId id="286" r:id="rId7"/>
    <p:sldId id="297" r:id="rId8"/>
    <p:sldId id="270" r:id="rId9"/>
    <p:sldId id="289" r:id="rId10"/>
    <p:sldId id="294" r:id="rId11"/>
    <p:sldId id="296" r:id="rId12"/>
    <p:sldId id="269" r:id="rId13"/>
    <p:sldId id="288" r:id="rId14"/>
    <p:sldId id="271" r:id="rId15"/>
    <p:sldId id="280" r:id="rId16"/>
    <p:sldId id="299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277" autoAdjust="0"/>
    <p:restoredTop sz="94660"/>
  </p:normalViewPr>
  <p:slideViewPr>
    <p:cSldViewPr>
      <p:cViewPr>
        <p:scale>
          <a:sx n="75" d="100"/>
          <a:sy n="75" d="100"/>
        </p:scale>
        <p:origin x="-1722" y="19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4A062-5F17-47EE-961D-EE37588B9E50}" type="datetimeFigureOut">
              <a:rPr lang="tr-TR" smtClean="0"/>
              <a:pPr/>
              <a:t>22.6.2016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BF6F8-F6C8-4DE8-B33B-148DB03CD2F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19 sayfalık kitapçık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BF6F8-F6C8-4DE8-B33B-148DB03CD2F8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4. : 2012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BF6F8-F6C8-4DE8-B33B-148DB03CD2F8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23 üniversite akredite şu an için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BF6F8-F6C8-4DE8-B33B-148DB03CD2F8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22.6.2016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22.6.2016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22.6.2016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22.6.2016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22.6.2016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22.6.2016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22.6.2016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Yuvarlatılmış Dikdörtgen"/>
          <p:cNvSpPr/>
          <p:nvPr/>
        </p:nvSpPr>
        <p:spPr>
          <a:xfrm>
            <a:off x="827584" y="980728"/>
            <a:ext cx="7272808" cy="31683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   Eğitim Faaliyetleri</a:t>
            </a:r>
          </a:p>
          <a:p>
            <a:pPr algn="ctr"/>
            <a:endParaRPr lang="tr-TR" sz="4000" b="1" dirty="0" smtClean="0">
              <a:solidFill>
                <a:schemeClr val="tx1"/>
              </a:solidFill>
            </a:endParaRPr>
          </a:p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2015-2016</a:t>
            </a:r>
            <a:r>
              <a:rPr lang="tr-TR" sz="4000" b="1" dirty="0" smtClean="0">
                <a:solidFill>
                  <a:schemeClr val="tx1"/>
                </a:solidFill>
              </a:rPr>
              <a:t> </a:t>
            </a:r>
            <a:endParaRPr lang="tr-TR" sz="4000" b="1" dirty="0">
              <a:solidFill>
                <a:schemeClr val="tx1"/>
              </a:solidFill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1691680" y="472514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Dr. Dilek </a:t>
            </a:r>
            <a:r>
              <a:rPr lang="tr-TR" sz="2800" dirty="0" err="1" smtClean="0"/>
              <a:t>Bayramgürler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88776"/>
            <a:ext cx="7758735" cy="6269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332656"/>
            <a:ext cx="615565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Program </a:t>
            </a:r>
            <a:r>
              <a:rPr lang="en-US" dirty="0" err="1" smtClean="0"/>
              <a:t>gün</a:t>
            </a:r>
            <a:r>
              <a:rPr lang="en-US" dirty="0" smtClean="0"/>
              <a:t>, </a:t>
            </a:r>
            <a:r>
              <a:rPr lang="en-US" dirty="0" err="1" smtClean="0"/>
              <a:t>hafta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ay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şekillerde</a:t>
            </a:r>
            <a:r>
              <a:rPr lang="en-US" dirty="0" smtClean="0"/>
              <a:t> </a:t>
            </a:r>
            <a:r>
              <a:rPr lang="en-US" dirty="0" err="1" smtClean="0"/>
              <a:t>görüntülenebilir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502079" y="520862"/>
            <a:ext cx="763929" cy="11806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5930" y="5962891"/>
            <a:ext cx="341221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takvimlerle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birleştirilebilir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08008" y="4317357"/>
            <a:ext cx="653729" cy="14236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21646" y="4132691"/>
            <a:ext cx="349429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Programın</a:t>
            </a:r>
            <a:r>
              <a:rPr lang="en-US" dirty="0" smtClean="0"/>
              <a:t> </a:t>
            </a:r>
            <a:r>
              <a:rPr lang="en-US" dirty="0" err="1" smtClean="0"/>
              <a:t>tamamı</a:t>
            </a:r>
            <a:r>
              <a:rPr lang="en-US" dirty="0" smtClean="0"/>
              <a:t> </a:t>
            </a:r>
            <a:r>
              <a:rPr lang="en-US" dirty="0" err="1" smtClean="0"/>
              <a:t>görüntülenebilir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050666" y="3541854"/>
            <a:ext cx="538223" cy="496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073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7543800" cy="6316199"/>
          </a:xfrm>
          <a:prstGeom prst="rect">
            <a:avLst/>
          </a:prstGeom>
        </p:spPr>
      </p:pic>
      <p:sp>
        <p:nvSpPr>
          <p:cNvPr id="3" name="TextBox 8"/>
          <p:cNvSpPr txBox="1"/>
          <p:nvPr/>
        </p:nvSpPr>
        <p:spPr>
          <a:xfrm>
            <a:off x="2843808" y="548680"/>
            <a:ext cx="6228822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Cep </a:t>
            </a:r>
            <a:r>
              <a:rPr lang="en-US" sz="2400" dirty="0" err="1" smtClean="0">
                <a:solidFill>
                  <a:schemeClr val="tx1"/>
                </a:solidFill>
              </a:rPr>
              <a:t>telefonu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bilgisayar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ve</a:t>
            </a:r>
            <a:r>
              <a:rPr lang="en-US" sz="2400" dirty="0" smtClean="0">
                <a:solidFill>
                  <a:schemeClr val="tx1"/>
                </a:solidFill>
              </a:rPr>
              <a:t> tablet </a:t>
            </a:r>
            <a:r>
              <a:rPr lang="en-US" sz="2400" dirty="0" err="1" smtClean="0">
                <a:solidFill>
                  <a:schemeClr val="tx1"/>
                </a:solidFill>
              </a:rPr>
              <a:t>gibi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cihazlarda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t</a:t>
            </a:r>
            <a:r>
              <a:rPr lang="en-US" sz="2400" dirty="0" err="1" smtClean="0">
                <a:solidFill>
                  <a:schemeClr val="tx1"/>
                </a:solidFill>
              </a:rPr>
              <a:t>akvim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programlarına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eklenebilir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*DERS PROGRAMINI TEKRAR YAZMANIZA GEREK KALMAZ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37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467544" y="1484784"/>
          <a:ext cx="8376590" cy="4691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12168"/>
                <a:gridCol w="5721334"/>
                <a:gridCol w="1143088"/>
              </a:tblGrid>
              <a:tr h="1061376">
                <a:tc>
                  <a:txBody>
                    <a:bodyPr/>
                    <a:lstStyle/>
                    <a:p>
                      <a:r>
                        <a:rPr lang="tr-TR" sz="2000" b="0" dirty="0" smtClean="0"/>
                        <a:t>13-14 Nisan</a:t>
                      </a:r>
                      <a:endParaRPr lang="tr-T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Temel ve İleri Yaşam Destek Kursu</a:t>
                      </a:r>
                    </a:p>
                    <a:p>
                      <a:r>
                        <a:rPr lang="tr-TR" sz="1800" b="0" dirty="0" smtClean="0"/>
                        <a:t>Anestezi, Kardiyoloji, Acil Tıp, Adli</a:t>
                      </a:r>
                      <a:r>
                        <a:rPr lang="tr-TR" sz="1800" b="0" baseline="0" dirty="0" smtClean="0"/>
                        <a:t> Tıp AD Öğretim Üyeleri</a:t>
                      </a:r>
                      <a:endParaRPr lang="tr-T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0" dirty="0" smtClean="0"/>
                        <a:t>30 asistan</a:t>
                      </a:r>
                      <a:endParaRPr lang="tr-TR" sz="2000" b="0" dirty="0"/>
                    </a:p>
                  </a:txBody>
                  <a:tcPr/>
                </a:tc>
              </a:tr>
              <a:tr h="1205392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16-18 Mayıs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Bilgisayarda</a:t>
                      </a:r>
                      <a:r>
                        <a:rPr lang="tr-TR" sz="2000" b="1" baseline="0" dirty="0" smtClean="0"/>
                        <a:t> Uygulamalı </a:t>
                      </a:r>
                      <a:r>
                        <a:rPr lang="tr-TR" sz="2000" b="1" baseline="0" dirty="0" err="1" smtClean="0"/>
                        <a:t>Biyoistatistik</a:t>
                      </a:r>
                      <a:r>
                        <a:rPr lang="tr-TR" sz="2000" b="1" baseline="0" dirty="0" smtClean="0"/>
                        <a:t> Kursu</a:t>
                      </a:r>
                    </a:p>
                    <a:p>
                      <a:r>
                        <a:rPr lang="tr-TR" sz="1800" b="0" baseline="0" dirty="0" smtClean="0"/>
                        <a:t>Doç Dr Canan </a:t>
                      </a:r>
                      <a:r>
                        <a:rPr lang="tr-TR" sz="1800" b="0" baseline="0" dirty="0" err="1" smtClean="0"/>
                        <a:t>Baydemir</a:t>
                      </a:r>
                      <a:endParaRPr lang="tr-TR" sz="18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24 asistan</a:t>
                      </a:r>
                      <a:endParaRPr lang="tr-TR" sz="2000" dirty="0"/>
                    </a:p>
                  </a:txBody>
                  <a:tcPr/>
                </a:tc>
              </a:tr>
              <a:tr h="1205392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27 Mayıs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Kan ve Kan Ürünleri Kursu</a:t>
                      </a:r>
                    </a:p>
                    <a:p>
                      <a:r>
                        <a:rPr lang="tr-TR" sz="1800" b="0" dirty="0" smtClean="0"/>
                        <a:t>Prof Dr Birsen Mutlu, Prof Dr Nazan Sarper,</a:t>
                      </a:r>
                    </a:p>
                    <a:p>
                      <a:r>
                        <a:rPr lang="tr-TR" sz="1800" b="0" dirty="0" smtClean="0"/>
                        <a:t>Prof Dr Abdullah </a:t>
                      </a:r>
                      <a:r>
                        <a:rPr lang="tr-TR" sz="1800" b="0" dirty="0" err="1" smtClean="0"/>
                        <a:t>Hacıhanefioğlu</a:t>
                      </a:r>
                      <a:endParaRPr lang="tr-TR" sz="1800" b="0" dirty="0" smtClean="0"/>
                    </a:p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36 asistan</a:t>
                      </a:r>
                      <a:endParaRPr lang="tr-TR" sz="2000" dirty="0"/>
                    </a:p>
                  </a:txBody>
                  <a:tcPr/>
                </a:tc>
              </a:tr>
              <a:tr h="1205392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6 Haziran</a:t>
                      </a:r>
                      <a:r>
                        <a:rPr lang="tr-TR" sz="2000" baseline="0" dirty="0" smtClean="0"/>
                        <a:t> 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İletişim Becerileri Kursu</a:t>
                      </a:r>
                    </a:p>
                    <a:p>
                      <a:r>
                        <a:rPr lang="tr-TR" sz="1800" b="0" dirty="0" smtClean="0"/>
                        <a:t>Prof Dr Bülent</a:t>
                      </a:r>
                      <a:r>
                        <a:rPr lang="tr-TR" sz="1800" b="0" baseline="0" dirty="0" smtClean="0"/>
                        <a:t> Coşkun</a:t>
                      </a:r>
                      <a:r>
                        <a:rPr lang="tr-TR" sz="1800" b="0" dirty="0" smtClean="0"/>
                        <a:t>, Yrd Doç Dr Cem </a:t>
                      </a:r>
                      <a:r>
                        <a:rPr lang="tr-TR" sz="1800" b="0" dirty="0" err="1" smtClean="0"/>
                        <a:t>Cerit</a:t>
                      </a:r>
                      <a:endParaRPr lang="tr-T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17 asistan</a:t>
                      </a:r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Dikdörtgen"/>
          <p:cNvSpPr/>
          <p:nvPr/>
        </p:nvSpPr>
        <p:spPr>
          <a:xfrm>
            <a:off x="467544" y="188640"/>
            <a:ext cx="8352928" cy="1008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Mezuniyet Sonrası Eğitim Komisyonu</a:t>
            </a:r>
          </a:p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2016 Yılı Faaliyetleri  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0688"/>
            <a:ext cx="4049613" cy="570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5" descr="Displaying FB_IMG_1461329993504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tr-TR"/>
          </a:p>
        </p:txBody>
      </p:sp>
      <p:sp>
        <p:nvSpPr>
          <p:cNvPr id="14343" name="AutoShape 7" descr="Displaying FB_IMG_1461329993504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tr-TR"/>
          </a:p>
        </p:txBody>
      </p:sp>
      <p:sp>
        <p:nvSpPr>
          <p:cNvPr id="14345" name="AutoShape 9" descr="Displaying FB_IMG_1461329993504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tr-TR"/>
          </a:p>
        </p:txBody>
      </p:sp>
      <p:sp>
        <p:nvSpPr>
          <p:cNvPr id="14347" name="AutoShape 11" descr="Displaying FB_IMG_1461329993504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tr-TR"/>
          </a:p>
        </p:txBody>
      </p:sp>
      <p:pic>
        <p:nvPicPr>
          <p:cNvPr id="14348" name="Picture 12" descr="FB_IMG_14613299935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3484562" cy="6192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50" name="Picture 14" descr="KoutbatKongre1-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293096"/>
            <a:ext cx="2388697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52" name="Picture 16" descr="KoutbatKongre3-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76672"/>
            <a:ext cx="2555875" cy="1693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54" name="Picture 18" descr="KoutbatKongre4-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76672"/>
            <a:ext cx="2522537" cy="1673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56" name="Picture 20" descr="KoutbatKongre5-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6" y="2420889"/>
            <a:ext cx="2390368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58" name="Picture 22" descr="KoutbatKongre2-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4293096"/>
            <a:ext cx="2390952" cy="1584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12 Oval"/>
          <p:cNvSpPr/>
          <p:nvPr/>
        </p:nvSpPr>
        <p:spPr>
          <a:xfrm>
            <a:off x="2267744" y="4581128"/>
            <a:ext cx="1296144" cy="28803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6626" name="Picture 2" descr="http://tip.kocaeli.edu.tr/uploads/pictures/KoutbatKongre26-1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2420888"/>
            <a:ext cx="2382274" cy="1589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13 Yuvarlatılmış Dikdörtgen"/>
          <p:cNvSpPr/>
          <p:nvPr/>
        </p:nvSpPr>
        <p:spPr>
          <a:xfrm>
            <a:off x="4067944" y="6165304"/>
            <a:ext cx="4824536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32 üniversiteden 340 katılımcı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8437" name="Picture 5" descr="logo_ute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824" y="404663"/>
            <a:ext cx="2262584" cy="2076913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40" name="Picture 8" descr="KOÜ Tıp Fakültesi Akreditasyon Belge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4304115" cy="2808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076056" y="3356992"/>
            <a:ext cx="3851275" cy="3167063"/>
          </a:xfrm>
        </p:spPr>
        <p:txBody>
          <a:bodyPr/>
          <a:lstStyle/>
          <a:p>
            <a:r>
              <a:rPr lang="tr-TR" dirty="0"/>
              <a:t>Ocak 2017 başvuru</a:t>
            </a:r>
          </a:p>
          <a:p>
            <a:r>
              <a:rPr lang="tr-TR" dirty="0"/>
              <a:t>Ağustos 2017 ÖDR</a:t>
            </a:r>
          </a:p>
          <a:p>
            <a:r>
              <a:rPr lang="tr-TR" dirty="0"/>
              <a:t>Aralık 2017 ziyaret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3347864" y="61653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radley Hand ITC" pitchFamily="66" charset="0"/>
              </a:rPr>
              <a:t>..Teşekkürler</a:t>
            </a:r>
            <a:r>
              <a:rPr lang="tr-TR" sz="2800" b="1" dirty="0" smtClean="0">
                <a:latin typeface="Bradley Hand ITC" pitchFamily="66" charset="0"/>
              </a:rPr>
              <a:t>..</a:t>
            </a:r>
            <a:endParaRPr lang="tr-TR" sz="2800" b="1" dirty="0">
              <a:latin typeface="Bradley Hand ITC" pitchFamily="66" charset="0"/>
            </a:endParaRPr>
          </a:p>
        </p:txBody>
      </p:sp>
      <p:pic>
        <p:nvPicPr>
          <p:cNvPr id="2" name="Picture 2" descr="C:\Users\sony\Desktop\Mezuniyet Daveti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589933" cy="48965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1547664" y="0"/>
          <a:ext cx="7056784" cy="69095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76804"/>
                <a:gridCol w="5179980"/>
              </a:tblGrid>
              <a:tr h="497844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Başkan</a:t>
                      </a:r>
                    </a:p>
                    <a:p>
                      <a:r>
                        <a:rPr lang="tr-TR" sz="2400" dirty="0" smtClean="0"/>
                        <a:t>Başkan</a:t>
                      </a:r>
                      <a:r>
                        <a:rPr lang="tr-TR" sz="2400" baseline="0" dirty="0" smtClean="0"/>
                        <a:t> Yrd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Prof. Dr. İlknur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baseline="0" dirty="0" err="1" smtClean="0"/>
                        <a:t>Başyiğit</a:t>
                      </a:r>
                      <a:endParaRPr lang="tr-TR" sz="2400" baseline="0" dirty="0" smtClean="0"/>
                    </a:p>
                    <a:p>
                      <a:r>
                        <a:rPr lang="tr-TR" sz="2400" dirty="0" smtClean="0"/>
                        <a:t>Prof. Dr.</a:t>
                      </a:r>
                      <a:r>
                        <a:rPr lang="tr-TR" sz="2400" baseline="0" dirty="0" smtClean="0"/>
                        <a:t> Hale Maral Kır</a:t>
                      </a:r>
                      <a:endParaRPr lang="tr-TR" sz="2400" dirty="0"/>
                    </a:p>
                  </a:txBody>
                  <a:tcPr/>
                </a:tc>
              </a:tr>
              <a:tr h="105737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aseline="0" dirty="0" smtClean="0"/>
                        <a:t>Prof. Dr. Tuncay Çolak</a:t>
                      </a:r>
                    </a:p>
                    <a:p>
                      <a:r>
                        <a:rPr lang="tr-TR" sz="2000" baseline="0" dirty="0" smtClean="0"/>
                        <a:t>Prof. Dr. Belgin </a:t>
                      </a:r>
                      <a:r>
                        <a:rPr lang="tr-TR" sz="2000" baseline="0" dirty="0" err="1" smtClean="0"/>
                        <a:t>Bamaç</a:t>
                      </a:r>
                      <a:endParaRPr lang="tr-TR" sz="2000" baseline="0" dirty="0" smtClean="0"/>
                    </a:p>
                    <a:p>
                      <a:r>
                        <a:rPr lang="tr-TR" sz="2000" baseline="0" dirty="0" smtClean="0"/>
                        <a:t>Yrd. Doç. Dr. </a:t>
                      </a:r>
                      <a:r>
                        <a:rPr lang="tr-TR" sz="2000" baseline="0" dirty="0" err="1" smtClean="0"/>
                        <a:t>Ceyla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baseline="0" dirty="0" err="1" smtClean="0"/>
                        <a:t>Eraldemir</a:t>
                      </a:r>
                      <a:endParaRPr lang="tr-TR" sz="2000" dirty="0"/>
                    </a:p>
                  </a:txBody>
                  <a:tcPr/>
                </a:tc>
              </a:tr>
              <a:tr h="96640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II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Prof. Dr. Hale Maral Kır</a:t>
                      </a:r>
                    </a:p>
                    <a:p>
                      <a:r>
                        <a:rPr lang="tr-TR" sz="2000" dirty="0" smtClean="0"/>
                        <a:t>Doç. Dr. Devrim Dündar</a:t>
                      </a:r>
                    </a:p>
                    <a:p>
                      <a:r>
                        <a:rPr lang="tr-TR" sz="2000" dirty="0" smtClean="0"/>
                        <a:t>Yrd. Doç. Dr. Aylin Kanlı</a:t>
                      </a:r>
                      <a:endParaRPr lang="tr-TR" sz="2000" dirty="0"/>
                    </a:p>
                  </a:txBody>
                  <a:tcPr/>
                </a:tc>
              </a:tr>
              <a:tr h="96640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III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Prof.</a:t>
                      </a:r>
                      <a:r>
                        <a:rPr lang="tr-TR" sz="2000" baseline="0" dirty="0" smtClean="0"/>
                        <a:t> Dr. Zeki Yumuk</a:t>
                      </a:r>
                    </a:p>
                    <a:p>
                      <a:r>
                        <a:rPr lang="tr-TR" sz="2000" baseline="0" dirty="0" smtClean="0"/>
                        <a:t>Yrd. Doç. Dr. Bora Gürel</a:t>
                      </a:r>
                    </a:p>
                    <a:p>
                      <a:r>
                        <a:rPr lang="tr-TR" sz="2000" baseline="0" dirty="0" smtClean="0"/>
                        <a:t>Yrd. Doç. Dr. Göktuğ Şirin</a:t>
                      </a:r>
                      <a:endParaRPr lang="tr-TR" sz="2000" dirty="0"/>
                    </a:p>
                  </a:txBody>
                  <a:tcPr/>
                </a:tc>
              </a:tr>
              <a:tr h="96640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IV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Yrd.</a:t>
                      </a:r>
                      <a:r>
                        <a:rPr lang="tr-TR" sz="2000" baseline="0" dirty="0" smtClean="0"/>
                        <a:t> Doç. Dr. Özgür Mehtap</a:t>
                      </a:r>
                    </a:p>
                    <a:p>
                      <a:r>
                        <a:rPr lang="tr-TR" sz="2000" dirty="0" smtClean="0"/>
                        <a:t>Yrd. Doç.</a:t>
                      </a:r>
                      <a:r>
                        <a:rPr lang="tr-TR" sz="2000" baseline="0" dirty="0" smtClean="0"/>
                        <a:t> Dr. </a:t>
                      </a:r>
                      <a:r>
                        <a:rPr lang="tr-TR" sz="2000" baseline="0" dirty="0" err="1" smtClean="0"/>
                        <a:t>Necmi</a:t>
                      </a:r>
                      <a:r>
                        <a:rPr lang="tr-TR" sz="2000" baseline="0" dirty="0" smtClean="0"/>
                        <a:t> Eren</a:t>
                      </a:r>
                    </a:p>
                    <a:p>
                      <a:r>
                        <a:rPr lang="tr-TR" sz="2000" baseline="0" dirty="0" smtClean="0"/>
                        <a:t>Yrd. Doç. Dr. Ata Güler</a:t>
                      </a:r>
                      <a:endParaRPr lang="tr-TR" sz="2000" dirty="0"/>
                    </a:p>
                  </a:txBody>
                  <a:tcPr/>
                </a:tc>
              </a:tr>
              <a:tr h="96640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V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Doç.</a:t>
                      </a:r>
                      <a:r>
                        <a:rPr lang="tr-TR" sz="2000" baseline="0" dirty="0" smtClean="0"/>
                        <a:t> Dr. Ayşe Kutlu</a:t>
                      </a:r>
                    </a:p>
                    <a:p>
                      <a:r>
                        <a:rPr lang="tr-TR" sz="2000" baseline="0" dirty="0" smtClean="0"/>
                        <a:t>Yrd. Doç. Dr. Ilgın Sade</a:t>
                      </a:r>
                    </a:p>
                    <a:p>
                      <a:r>
                        <a:rPr lang="tr-TR" sz="2000" baseline="0" dirty="0" smtClean="0"/>
                        <a:t>Yrd. Doç. Dr. Dilara </a:t>
                      </a:r>
                      <a:r>
                        <a:rPr lang="tr-TR" sz="2000" baseline="0" dirty="0" err="1" smtClean="0"/>
                        <a:t>Pirhan</a:t>
                      </a:r>
                      <a:endParaRPr lang="tr-TR" sz="2000" dirty="0"/>
                    </a:p>
                  </a:txBody>
                  <a:tcPr/>
                </a:tc>
              </a:tr>
              <a:tr h="96640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VI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Doç.</a:t>
                      </a:r>
                      <a:r>
                        <a:rPr lang="tr-TR" sz="2000" baseline="0" dirty="0" smtClean="0"/>
                        <a:t> Dr. Cem </a:t>
                      </a:r>
                      <a:r>
                        <a:rPr lang="tr-TR" sz="2000" baseline="0" dirty="0" err="1" smtClean="0"/>
                        <a:t>Cerit</a:t>
                      </a:r>
                      <a:endParaRPr lang="tr-TR" sz="2000" baseline="0" dirty="0" smtClean="0"/>
                    </a:p>
                    <a:p>
                      <a:r>
                        <a:rPr lang="tr-TR" sz="2000" baseline="0" dirty="0" smtClean="0"/>
                        <a:t>Doç. Dr. Yiğit </a:t>
                      </a:r>
                      <a:r>
                        <a:rPr lang="tr-TR" sz="2000" baseline="0" dirty="0" err="1" smtClean="0"/>
                        <a:t>Çakıroğlu</a:t>
                      </a:r>
                      <a:endParaRPr lang="tr-TR" sz="2000" baseline="0" dirty="0" smtClean="0"/>
                    </a:p>
                    <a:p>
                      <a:r>
                        <a:rPr lang="tr-TR" sz="2000" baseline="0" dirty="0" smtClean="0"/>
                        <a:t>Yrd. Doç. Dr. Utku Yılmaz</a:t>
                      </a:r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755576" y="908720"/>
            <a:ext cx="513410" cy="50167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tr-TR" sz="2000" b="1" dirty="0" smtClean="0"/>
              <a:t>E</a:t>
            </a:r>
          </a:p>
          <a:p>
            <a:r>
              <a:rPr lang="tr-TR" sz="2000" b="1" dirty="0" smtClean="0"/>
              <a:t>Ğ</a:t>
            </a:r>
          </a:p>
          <a:p>
            <a:r>
              <a:rPr lang="tr-TR" sz="2000" b="1" dirty="0" smtClean="0"/>
              <a:t>İ</a:t>
            </a:r>
          </a:p>
          <a:p>
            <a:r>
              <a:rPr lang="tr-TR" sz="2000" b="1" dirty="0" smtClean="0"/>
              <a:t>T</a:t>
            </a:r>
          </a:p>
          <a:p>
            <a:r>
              <a:rPr lang="tr-TR" sz="2000" b="1" dirty="0" smtClean="0"/>
              <a:t>İ</a:t>
            </a:r>
          </a:p>
          <a:p>
            <a:r>
              <a:rPr lang="tr-TR" sz="2000" b="1" dirty="0" smtClean="0"/>
              <a:t>M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K</a:t>
            </a:r>
          </a:p>
          <a:p>
            <a:r>
              <a:rPr lang="tr-TR" sz="2000" b="1" dirty="0" smtClean="0"/>
              <a:t>O</a:t>
            </a:r>
          </a:p>
          <a:p>
            <a:r>
              <a:rPr lang="tr-TR" sz="2000" b="1" dirty="0" smtClean="0"/>
              <a:t>M</a:t>
            </a:r>
          </a:p>
          <a:p>
            <a:r>
              <a:rPr lang="tr-TR" sz="2000" b="1" dirty="0" smtClean="0"/>
              <a:t>İ</a:t>
            </a:r>
          </a:p>
          <a:p>
            <a:r>
              <a:rPr lang="tr-TR" sz="2000" b="1" dirty="0" smtClean="0"/>
              <a:t>S</a:t>
            </a:r>
          </a:p>
          <a:p>
            <a:r>
              <a:rPr lang="tr-TR" sz="2000" b="1" dirty="0" smtClean="0"/>
              <a:t>Y</a:t>
            </a:r>
          </a:p>
          <a:p>
            <a:r>
              <a:rPr lang="tr-TR" sz="2000" b="1" dirty="0" smtClean="0"/>
              <a:t>O</a:t>
            </a:r>
          </a:p>
          <a:p>
            <a:r>
              <a:rPr lang="tr-TR" sz="2000" b="1" dirty="0" smtClean="0"/>
              <a:t>N</a:t>
            </a:r>
          </a:p>
          <a:p>
            <a:r>
              <a:rPr lang="tr-TR" sz="2000" b="1" dirty="0" smtClean="0"/>
              <a:t>U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179512" y="1052736"/>
            <a:ext cx="476862" cy="482453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tr-TR" sz="1600" b="1" dirty="0" smtClean="0"/>
              <a:t>MEZUNİYET ÖNCESİ</a:t>
            </a:r>
          </a:p>
        </p:txBody>
      </p:sp>
      <p:sp>
        <p:nvSpPr>
          <p:cNvPr id="5" name="4 Yuvarlatılmış Dikdörtgen"/>
          <p:cNvSpPr/>
          <p:nvPr/>
        </p:nvSpPr>
        <p:spPr>
          <a:xfrm>
            <a:off x="323528" y="1700808"/>
            <a:ext cx="8352928" cy="35283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tx1"/>
              </a:solidFill>
            </a:endParaRPr>
          </a:p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Mezuniyet Sonrası Eğitim Komisyonu</a:t>
            </a:r>
          </a:p>
          <a:p>
            <a:pPr algn="ctr"/>
            <a:endParaRPr lang="tr-TR" sz="2400" b="1" dirty="0" smtClean="0">
              <a:solidFill>
                <a:schemeClr val="tx1"/>
              </a:solidFill>
            </a:endParaRPr>
          </a:p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Başkan: Doç Dr. Z Seda Uyan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Doç Dr Ayla Günlemez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Doç Dr </a:t>
            </a:r>
            <a:r>
              <a:rPr lang="tr-TR" sz="2400" dirty="0" err="1" smtClean="0">
                <a:solidFill>
                  <a:schemeClr val="tx1"/>
                </a:solidFill>
              </a:rPr>
              <a:t>Aysun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Aktürk</a:t>
            </a:r>
            <a:endParaRPr lang="tr-TR" sz="2400" dirty="0" smtClean="0">
              <a:solidFill>
                <a:schemeClr val="tx1"/>
              </a:solidFill>
            </a:endParaRP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Doç Dr Berna Özkan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Doç Dr </a:t>
            </a:r>
            <a:r>
              <a:rPr lang="tr-TR" sz="2400" dirty="0" err="1" smtClean="0">
                <a:solidFill>
                  <a:schemeClr val="tx1"/>
                </a:solidFill>
              </a:rPr>
              <a:t>Ayşen</a:t>
            </a:r>
            <a:r>
              <a:rPr lang="tr-TR" sz="2400" dirty="0" smtClean="0">
                <a:solidFill>
                  <a:schemeClr val="tx1"/>
                </a:solidFill>
              </a:rPr>
              <a:t> Ağır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Doç Dr Elif B </a:t>
            </a:r>
            <a:r>
              <a:rPr lang="tr-TR" sz="2400" dirty="0" err="1" smtClean="0">
                <a:solidFill>
                  <a:schemeClr val="tx1"/>
                </a:solidFill>
              </a:rPr>
              <a:t>Ateşoğlu</a:t>
            </a:r>
            <a:endParaRPr lang="tr-TR" sz="2400" dirty="0" smtClean="0">
              <a:solidFill>
                <a:schemeClr val="tx1"/>
              </a:solidFill>
            </a:endParaRPr>
          </a:p>
          <a:p>
            <a:pPr algn="ctr"/>
            <a:endParaRPr lang="tr-TR" sz="2400" b="1" dirty="0" smtClean="0">
              <a:solidFill>
                <a:schemeClr val="tx1"/>
              </a:solidFill>
            </a:endParaRPr>
          </a:p>
          <a:p>
            <a:pPr algn="ctr"/>
            <a:endParaRPr lang="tr-T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251520" y="1556792"/>
          <a:ext cx="4176464" cy="3773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96144"/>
                <a:gridCol w="2880320"/>
              </a:tblGrid>
              <a:tr h="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Dönem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Öğrenci Sayısı</a:t>
                      </a:r>
                      <a:endParaRPr lang="tr-TR" sz="2800" dirty="0"/>
                    </a:p>
                  </a:txBody>
                  <a:tcPr/>
                </a:tc>
              </a:tr>
              <a:tr h="542558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324</a:t>
                      </a:r>
                      <a:r>
                        <a:rPr lang="tr-TR" sz="2800" baseline="0" dirty="0" smtClean="0"/>
                        <a:t>      </a:t>
                      </a:r>
                      <a:endParaRPr lang="tr-TR" sz="2800" dirty="0"/>
                    </a:p>
                  </a:txBody>
                  <a:tcPr/>
                </a:tc>
              </a:tr>
              <a:tr h="542558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II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299</a:t>
                      </a:r>
                      <a:endParaRPr lang="tr-TR" sz="2800" dirty="0"/>
                    </a:p>
                  </a:txBody>
                  <a:tcPr/>
                </a:tc>
              </a:tr>
              <a:tr h="542558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III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246</a:t>
                      </a:r>
                      <a:endParaRPr lang="tr-TR" sz="2800" dirty="0"/>
                    </a:p>
                  </a:txBody>
                  <a:tcPr/>
                </a:tc>
              </a:tr>
              <a:tr h="542558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IV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231</a:t>
                      </a:r>
                      <a:endParaRPr lang="tr-TR" sz="2800" dirty="0"/>
                    </a:p>
                  </a:txBody>
                  <a:tcPr/>
                </a:tc>
              </a:tr>
              <a:tr h="542558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V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201</a:t>
                      </a:r>
                      <a:endParaRPr lang="tr-TR" sz="2800" dirty="0"/>
                    </a:p>
                  </a:txBody>
                  <a:tcPr/>
                </a:tc>
              </a:tr>
              <a:tr h="542558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VI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215</a:t>
                      </a:r>
                      <a:endParaRPr lang="tr-TR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649514" y="1628800"/>
          <a:ext cx="4494486" cy="3672408"/>
        </p:xfrm>
        <a:graphic>
          <a:graphicData uri="http://schemas.openxmlformats.org/presentationml/2006/ole">
            <p:oleObj spid="_x0000_s21506" name="Grafik" r:id="rId3" imgW="6096146" imgH="4067251" progId="MSGraph.Chart.8">
              <p:embed followColorScheme="full"/>
            </p:oleObj>
          </a:graphicData>
        </a:graphic>
      </p:graphicFrame>
      <p:sp>
        <p:nvSpPr>
          <p:cNvPr id="5" name="4 Yuvarlatılmış Dikdörtgen"/>
          <p:cNvSpPr/>
          <p:nvPr/>
        </p:nvSpPr>
        <p:spPr>
          <a:xfrm>
            <a:off x="1835696" y="1484784"/>
            <a:ext cx="7128792" cy="38884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22 Haziran: Son final</a:t>
            </a:r>
          </a:p>
          <a:p>
            <a:pPr algn="ctr"/>
            <a:endParaRPr lang="tr-TR" sz="2800" dirty="0" smtClean="0">
              <a:solidFill>
                <a:schemeClr val="tx1"/>
              </a:solidFill>
            </a:endParaRPr>
          </a:p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15 Temmuz: Son bütünleme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2195736" y="332656"/>
            <a:ext cx="4752528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2339752" y="548680"/>
            <a:ext cx="4674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b="1" dirty="0" smtClean="0"/>
              <a:t>2015-2016 Eğitim Öğretim Yılı 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688632" cy="34824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2 Yuvarlatılmış Dikdörtgen"/>
          <p:cNvSpPr/>
          <p:nvPr/>
        </p:nvSpPr>
        <p:spPr>
          <a:xfrm>
            <a:off x="2195736" y="332656"/>
            <a:ext cx="4752528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 Yönetmelik Çalışması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KOU Eğitim-Öğretim ve Sınav Yönetmeliği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2843808" y="580526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Son değişiklik: 2013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16832"/>
            <a:ext cx="8784976" cy="172819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tr-TR" sz="8600" dirty="0" smtClean="0"/>
          </a:p>
          <a:p>
            <a:pPr algn="ctr">
              <a:buNone/>
            </a:pPr>
            <a:r>
              <a:rPr lang="tr-TR" sz="11200" dirty="0" smtClean="0"/>
              <a:t>Temel Bilimler: Dr. Ayşe </a:t>
            </a:r>
            <a:r>
              <a:rPr lang="tr-TR" sz="11200" dirty="0" err="1" smtClean="0"/>
              <a:t>Karson</a:t>
            </a:r>
            <a:endParaRPr lang="tr-TR" sz="11200" dirty="0" smtClean="0"/>
          </a:p>
          <a:p>
            <a:pPr algn="ctr">
              <a:buNone/>
            </a:pPr>
            <a:r>
              <a:rPr lang="tr-TR" sz="11200" dirty="0" smtClean="0"/>
              <a:t>Klinik Bilimler: Dr. Evren </a:t>
            </a:r>
            <a:r>
              <a:rPr lang="tr-TR" sz="11200" dirty="0" err="1"/>
              <a:t>Demirsoy</a:t>
            </a:r>
            <a:r>
              <a:rPr lang="tr-TR" sz="11200" dirty="0"/>
              <a:t> </a:t>
            </a:r>
            <a:endParaRPr lang="tr-TR" sz="11200" dirty="0" smtClean="0"/>
          </a:p>
          <a:p>
            <a:pPr algn="ctr">
              <a:buNone/>
            </a:pPr>
            <a:r>
              <a:rPr lang="tr-TR" sz="11200" dirty="0" smtClean="0"/>
              <a:t>Cerrahi Bilimler: Dr. Ata Güler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                </a:t>
            </a:r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algn="ctr">
              <a:buNone/>
            </a:pPr>
            <a:r>
              <a:rPr lang="tr-TR" sz="11200" dirty="0" smtClean="0"/>
              <a:t>ve</a:t>
            </a:r>
          </a:p>
          <a:p>
            <a:pPr algn="ctr">
              <a:buNone/>
            </a:pPr>
            <a:endParaRPr lang="tr-TR" sz="11200" dirty="0" smtClean="0"/>
          </a:p>
          <a:p>
            <a:pPr algn="ctr">
              <a:buNone/>
            </a:pPr>
            <a:r>
              <a:rPr lang="tr-TR" sz="11200" dirty="0" smtClean="0"/>
              <a:t>AD Eğitim Sorumluları</a:t>
            </a:r>
            <a:endParaRPr lang="tr-TR" sz="11200" dirty="0"/>
          </a:p>
          <a:p>
            <a:endParaRPr lang="tr-TR" dirty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904656" cy="99412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ÇEP Çalışması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Yuvarlatılmış Dikdörtgen"/>
          <p:cNvSpPr/>
          <p:nvPr/>
        </p:nvSpPr>
        <p:spPr>
          <a:xfrm>
            <a:off x="1547664" y="332656"/>
            <a:ext cx="5904656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b="1" dirty="0" smtClean="0">
                <a:solidFill>
                  <a:schemeClr val="tx1"/>
                </a:solidFill>
              </a:rPr>
              <a:t>Tıp Eğitimi Öğrenci Komisyonu</a:t>
            </a:r>
          </a:p>
        </p:txBody>
      </p:sp>
      <p:sp>
        <p:nvSpPr>
          <p:cNvPr id="3" name="2 Metin kutusu"/>
          <p:cNvSpPr txBox="1"/>
          <p:nvPr/>
        </p:nvSpPr>
        <p:spPr>
          <a:xfrm>
            <a:off x="1583160" y="2204864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Bir başkan </a:t>
            </a:r>
          </a:p>
          <a:p>
            <a:r>
              <a:rPr lang="tr-TR" sz="2800" dirty="0" smtClean="0"/>
              <a:t>ve </a:t>
            </a:r>
          </a:p>
          <a:p>
            <a:r>
              <a:rPr lang="tr-TR" sz="2800" dirty="0" smtClean="0"/>
              <a:t>Her dönemden 2 öğrenci </a:t>
            </a:r>
            <a:endParaRPr lang="tr-TR" sz="2800" dirty="0"/>
          </a:p>
        </p:txBody>
      </p:sp>
      <p:sp>
        <p:nvSpPr>
          <p:cNvPr id="4" name="3 Oval"/>
          <p:cNvSpPr/>
          <p:nvPr/>
        </p:nvSpPr>
        <p:spPr>
          <a:xfrm>
            <a:off x="5580112" y="3429000"/>
            <a:ext cx="2664296" cy="24482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Nitelikli Geri Bildirim </a:t>
            </a:r>
          </a:p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Alınması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700808"/>
            <a:ext cx="4038600" cy="2592289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>
              <a:lnSpc>
                <a:spcPct val="80000"/>
              </a:lnSpc>
            </a:pPr>
            <a:endParaRPr lang="tr-TR" dirty="0" smtClean="0"/>
          </a:p>
          <a:p>
            <a:pPr>
              <a:lnSpc>
                <a:spcPct val="80000"/>
              </a:lnSpc>
            </a:pPr>
            <a:r>
              <a:rPr lang="tr-TR" dirty="0" smtClean="0"/>
              <a:t>Eğitimin </a:t>
            </a:r>
            <a:r>
              <a:rPr lang="tr-TR" dirty="0"/>
              <a:t>geliştirilmesi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dirty="0"/>
          </a:p>
          <a:p>
            <a:pPr>
              <a:lnSpc>
                <a:spcPct val="80000"/>
              </a:lnSpc>
            </a:pPr>
            <a:r>
              <a:rPr lang="tr-TR" dirty="0"/>
              <a:t>Sürekliliğinin </a:t>
            </a:r>
            <a:r>
              <a:rPr lang="tr-TR" dirty="0" smtClean="0"/>
              <a:t>sağlanması</a:t>
            </a:r>
            <a:endParaRPr lang="tr-TR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060848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200" dirty="0"/>
              <a:t>Kenan Bek</a:t>
            </a:r>
          </a:p>
          <a:p>
            <a:pPr>
              <a:lnSpc>
                <a:spcPct val="80000"/>
              </a:lnSpc>
            </a:pPr>
            <a:r>
              <a:rPr lang="tr-TR" sz="2200" dirty="0"/>
              <a:t>Zeki Yumuk</a:t>
            </a:r>
          </a:p>
          <a:p>
            <a:pPr>
              <a:lnSpc>
                <a:spcPct val="80000"/>
              </a:lnSpc>
            </a:pPr>
            <a:r>
              <a:rPr lang="tr-TR" sz="2200" dirty="0"/>
              <a:t>Tuncay Çolak</a:t>
            </a:r>
          </a:p>
          <a:p>
            <a:pPr>
              <a:lnSpc>
                <a:spcPct val="80000"/>
              </a:lnSpc>
            </a:pPr>
            <a:r>
              <a:rPr lang="tr-TR" sz="2200" dirty="0"/>
              <a:t>Aynur Karadenizli</a:t>
            </a:r>
          </a:p>
          <a:p>
            <a:pPr>
              <a:lnSpc>
                <a:spcPct val="80000"/>
              </a:lnSpc>
            </a:pPr>
            <a:r>
              <a:rPr lang="tr-TR" sz="2200" dirty="0"/>
              <a:t>Gür </a:t>
            </a:r>
            <a:r>
              <a:rPr lang="tr-TR" sz="2200" dirty="0" err="1"/>
              <a:t>Akansel</a:t>
            </a:r>
            <a:endParaRPr lang="tr-TR" sz="2200" dirty="0"/>
          </a:p>
          <a:p>
            <a:pPr>
              <a:lnSpc>
                <a:spcPct val="80000"/>
              </a:lnSpc>
            </a:pPr>
            <a:r>
              <a:rPr lang="tr-TR" sz="2200" dirty="0"/>
              <a:t>Haşim Boyacı</a:t>
            </a:r>
          </a:p>
          <a:p>
            <a:pPr>
              <a:lnSpc>
                <a:spcPct val="80000"/>
              </a:lnSpc>
            </a:pPr>
            <a:r>
              <a:rPr lang="tr-TR" sz="2200" dirty="0"/>
              <a:t>Kürşat Yıldız</a:t>
            </a:r>
          </a:p>
          <a:p>
            <a:pPr>
              <a:lnSpc>
                <a:spcPct val="80000"/>
              </a:lnSpc>
            </a:pPr>
            <a:r>
              <a:rPr lang="tr-TR" sz="2200" dirty="0"/>
              <a:t>Ayşe </a:t>
            </a:r>
            <a:r>
              <a:rPr lang="tr-TR" sz="2200" dirty="0" err="1"/>
              <a:t>Karson</a:t>
            </a:r>
            <a:endParaRPr lang="tr-TR" sz="2200" dirty="0"/>
          </a:p>
          <a:p>
            <a:pPr>
              <a:lnSpc>
                <a:spcPct val="80000"/>
              </a:lnSpc>
            </a:pPr>
            <a:r>
              <a:rPr lang="tr-TR" sz="2200" dirty="0"/>
              <a:t>Müge </a:t>
            </a:r>
            <a:r>
              <a:rPr lang="tr-TR" sz="2200" dirty="0" err="1"/>
              <a:t>Alvur</a:t>
            </a:r>
            <a:endParaRPr lang="tr-TR" sz="2200" dirty="0"/>
          </a:p>
          <a:p>
            <a:pPr>
              <a:lnSpc>
                <a:spcPct val="80000"/>
              </a:lnSpc>
            </a:pPr>
            <a:r>
              <a:rPr lang="tr-TR" sz="2200" dirty="0"/>
              <a:t>İpek </a:t>
            </a:r>
            <a:r>
              <a:rPr lang="tr-TR" sz="2200" dirty="0" err="1"/>
              <a:t>Komsuoğlu</a:t>
            </a:r>
            <a:r>
              <a:rPr lang="tr-TR" sz="2200" dirty="0"/>
              <a:t> </a:t>
            </a:r>
            <a:r>
              <a:rPr lang="tr-TR" sz="2200" dirty="0" err="1"/>
              <a:t>Çelikyurt</a:t>
            </a:r>
            <a:endParaRPr lang="tr-TR" sz="2200" dirty="0"/>
          </a:p>
          <a:p>
            <a:pPr>
              <a:lnSpc>
                <a:spcPct val="80000"/>
              </a:lnSpc>
            </a:pPr>
            <a:r>
              <a:rPr lang="tr-TR" sz="2200" dirty="0"/>
              <a:t>Tonguç Utku </a:t>
            </a:r>
            <a:r>
              <a:rPr lang="tr-TR" sz="2200" dirty="0" smtClean="0"/>
              <a:t>Yılmaz </a:t>
            </a:r>
            <a:endParaRPr lang="tr-TR" sz="2200" dirty="0"/>
          </a:p>
          <a:p>
            <a:pPr>
              <a:lnSpc>
                <a:spcPct val="80000"/>
              </a:lnSpc>
            </a:pPr>
            <a:endParaRPr lang="tr-TR" sz="2200" dirty="0"/>
          </a:p>
        </p:txBody>
      </p:sp>
      <p:sp>
        <p:nvSpPr>
          <p:cNvPr id="11" name="10 Yuvarlatılmış Dikdörtgen"/>
          <p:cNvSpPr/>
          <p:nvPr/>
        </p:nvSpPr>
        <p:spPr>
          <a:xfrm>
            <a:off x="1547664" y="332656"/>
            <a:ext cx="5904656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b="1" dirty="0" smtClean="0">
                <a:solidFill>
                  <a:schemeClr val="tx1"/>
                </a:solidFill>
              </a:rPr>
              <a:t>Sürekli Gelişim Koordinatörlüğü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091014" cy="3701462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13 Yuvarlatılmış Dikdörtgen"/>
          <p:cNvSpPr/>
          <p:nvPr/>
        </p:nvSpPr>
        <p:spPr>
          <a:xfrm>
            <a:off x="395536" y="4077072"/>
            <a:ext cx="3744416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Amaç hedefler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Eğitim Programı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5" name="14 Yuvarlatılmış Dikdörtgen"/>
          <p:cNvSpPr/>
          <p:nvPr/>
        </p:nvSpPr>
        <p:spPr>
          <a:xfrm>
            <a:off x="395536" y="4797152"/>
            <a:ext cx="3744416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Program değerlendirme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6" name="15 Yuvarlatılmış Dikdörtgen"/>
          <p:cNvSpPr/>
          <p:nvPr/>
        </p:nvSpPr>
        <p:spPr>
          <a:xfrm>
            <a:off x="395536" y="5517232"/>
            <a:ext cx="3744416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Öğrenciler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Ölçme değerlendirme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7" name="16 Yuvarlatılmış Dikdörtgen"/>
          <p:cNvSpPr/>
          <p:nvPr/>
        </p:nvSpPr>
        <p:spPr>
          <a:xfrm>
            <a:off x="4211960" y="6093296"/>
            <a:ext cx="3744416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Öğretim elemanları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Eğitsel kaynaklar</a:t>
            </a:r>
            <a:endParaRPr lang="tr-TR" sz="2000" dirty="0">
              <a:solidFill>
                <a:schemeClr val="tx1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6351612" cy="4114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196752"/>
            <a:ext cx="5904656" cy="4425851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844824"/>
            <a:ext cx="5572125" cy="4295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662" y="332656"/>
            <a:ext cx="6927338" cy="63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3203848" y="54868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⑨.</a:t>
            </a:r>
            <a:endParaRPr lang="tr-TR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tip.kocaeli.edu.tr/uploads/pictures/Calistay2016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2043538" cy="1354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http://tip.kocaeli.edu.tr/uploads/pictures/Calistay2016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060848"/>
            <a:ext cx="2016224" cy="1336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http://tip.kocaeli.edu.tr/uploads/pictures/Calistay2016-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5"/>
            <a:ext cx="2016224" cy="1336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 descr="http://tip.kocaeli.edu.tr/uploads/pictures/Calistay2016-1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085185"/>
            <a:ext cx="2016223" cy="1336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Yuvarlatılmış Dikdörtgen"/>
          <p:cNvSpPr/>
          <p:nvPr/>
        </p:nvSpPr>
        <p:spPr>
          <a:xfrm>
            <a:off x="1547664" y="332656"/>
            <a:ext cx="5904656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>
                <a:solidFill>
                  <a:schemeClr val="tx1"/>
                </a:solidFill>
              </a:rPr>
              <a:t>Çalıştay</a:t>
            </a:r>
            <a:r>
              <a:rPr lang="tr-TR" sz="2800" b="1" dirty="0" smtClean="0">
                <a:solidFill>
                  <a:schemeClr val="tx1"/>
                </a:solidFill>
              </a:rPr>
              <a:t> Sonrası</a:t>
            </a:r>
          </a:p>
        </p:txBody>
      </p:sp>
      <p:sp>
        <p:nvSpPr>
          <p:cNvPr id="3" name="2 Yuvarlatılmış Dikdörtgen"/>
          <p:cNvSpPr/>
          <p:nvPr/>
        </p:nvSpPr>
        <p:spPr>
          <a:xfrm>
            <a:off x="611560" y="1916832"/>
            <a:ext cx="7632848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chemeClr val="tx1"/>
                </a:solidFill>
              </a:rPr>
              <a:t>Fiziki koşulların gözden geçirilmesi: </a:t>
            </a:r>
            <a:r>
              <a:rPr lang="tr-TR" sz="2400" dirty="0" smtClean="0">
                <a:solidFill>
                  <a:schemeClr val="tx1"/>
                </a:solidFill>
              </a:rPr>
              <a:t>Işıklandırma</a:t>
            </a:r>
          </a:p>
          <a:p>
            <a:r>
              <a:rPr lang="tr-TR" sz="2400" dirty="0" smtClean="0">
                <a:solidFill>
                  <a:schemeClr val="tx1"/>
                </a:solidFill>
              </a:rPr>
              <a:t>                                                                           Kütüphane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3 Yuvarlatılmış Dikdörtgen"/>
          <p:cNvSpPr/>
          <p:nvPr/>
        </p:nvSpPr>
        <p:spPr>
          <a:xfrm>
            <a:off x="611560" y="3140968"/>
            <a:ext cx="7632848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800" dirty="0" smtClean="0">
              <a:solidFill>
                <a:schemeClr val="tx1"/>
              </a:solidFill>
            </a:endParaRPr>
          </a:p>
          <a:p>
            <a:r>
              <a:rPr lang="tr-TR" sz="2800" dirty="0" smtClean="0">
                <a:solidFill>
                  <a:schemeClr val="tx1"/>
                </a:solidFill>
              </a:rPr>
              <a:t>Eğitsel kaynakların gözden geçirilmesi: </a:t>
            </a:r>
            <a:r>
              <a:rPr lang="tr-TR" sz="2400" dirty="0" smtClean="0">
                <a:solidFill>
                  <a:schemeClr val="tx1"/>
                </a:solidFill>
              </a:rPr>
              <a:t>Kitap, maket</a:t>
            </a:r>
          </a:p>
          <a:p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611560" y="4509120"/>
            <a:ext cx="7632848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chemeClr val="tx1"/>
                </a:solidFill>
              </a:rPr>
              <a:t>Eğitim faaliyetlerinin gözden geçirilmesi: </a:t>
            </a:r>
            <a:r>
              <a:rPr lang="tr-TR" sz="2400" dirty="0" smtClean="0">
                <a:solidFill>
                  <a:schemeClr val="tx1"/>
                </a:solidFill>
              </a:rPr>
              <a:t>Dönem 5 AD başkanları ile toplantı – 17 Mayıs</a:t>
            </a:r>
          </a:p>
          <a:p>
            <a:endParaRPr lang="tr-T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</TotalTime>
  <Words>525</Words>
  <Application>Microsoft Office PowerPoint</Application>
  <PresentationFormat>Ekran Gösterisi (4:3)</PresentationFormat>
  <Paragraphs>164</Paragraphs>
  <Slides>16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8" baseType="lpstr">
      <vt:lpstr>Ofis Teması</vt:lpstr>
      <vt:lpstr>Grafik</vt:lpstr>
      <vt:lpstr>Slayt 1</vt:lpstr>
      <vt:lpstr>Slayt 2</vt:lpstr>
      <vt:lpstr>Slayt 3</vt:lpstr>
      <vt:lpstr>Slayt 4</vt:lpstr>
      <vt:lpstr>ÇEP Çalışması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sony</dc:creator>
  <cp:lastModifiedBy>sony</cp:lastModifiedBy>
  <cp:revision>99</cp:revision>
  <dcterms:created xsi:type="dcterms:W3CDTF">2015-06-16T16:31:50Z</dcterms:created>
  <dcterms:modified xsi:type="dcterms:W3CDTF">2016-06-22T06:17:33Z</dcterms:modified>
</cp:coreProperties>
</file>