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5" r:id="rId4"/>
    <p:sldId id="266" r:id="rId5"/>
    <p:sldId id="267" r:id="rId6"/>
    <p:sldId id="268" r:id="rId7"/>
    <p:sldId id="264" r:id="rId8"/>
    <p:sldId id="25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5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Dönem</a:t>
            </a:r>
            <a:r>
              <a:rPr lang="en-US" dirty="0" smtClean="0"/>
              <a:t> </a:t>
            </a:r>
            <a:r>
              <a:rPr lang="en-US" dirty="0" err="1" smtClean="0"/>
              <a:t>ıII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Prof. Dr. Zeki Yumuk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4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Dönem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90645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246 </a:t>
            </a:r>
            <a:r>
              <a:rPr lang="en-US" dirty="0" err="1" smtClean="0"/>
              <a:t>öğrenci</a:t>
            </a:r>
            <a:endParaRPr lang="en-US" dirty="0" smtClean="0"/>
          </a:p>
          <a:p>
            <a:r>
              <a:rPr lang="en-US" dirty="0" smtClean="0"/>
              <a:t>1nci </a:t>
            </a:r>
            <a:r>
              <a:rPr lang="en-US" dirty="0" err="1" smtClean="0"/>
              <a:t>yarıyıl</a:t>
            </a:r>
            <a:endParaRPr lang="en-US" dirty="0" smtClean="0"/>
          </a:p>
          <a:p>
            <a:pPr lvl="1"/>
            <a:r>
              <a:rPr lang="en-US" dirty="0" smtClean="0"/>
              <a:t>19 </a:t>
            </a:r>
            <a:r>
              <a:rPr lang="en-US" dirty="0" err="1" smtClean="0"/>
              <a:t>Eylül</a:t>
            </a:r>
            <a:r>
              <a:rPr lang="en-US" dirty="0" smtClean="0"/>
              <a:t> 2016 – 20 </a:t>
            </a:r>
            <a:r>
              <a:rPr lang="en-US" dirty="0" err="1" smtClean="0"/>
              <a:t>Ocak</a:t>
            </a:r>
            <a:r>
              <a:rPr lang="en-US" dirty="0" smtClean="0"/>
              <a:t> 2017</a:t>
            </a:r>
          </a:p>
          <a:p>
            <a:pPr lvl="1"/>
            <a:r>
              <a:rPr lang="en-US" dirty="0" smtClean="0"/>
              <a:t>4 </a:t>
            </a:r>
            <a:r>
              <a:rPr lang="en-US" dirty="0" err="1" smtClean="0"/>
              <a:t>kurul</a:t>
            </a:r>
            <a:endParaRPr lang="en-US" dirty="0" smtClean="0"/>
          </a:p>
          <a:p>
            <a:pPr lvl="1"/>
            <a:r>
              <a:rPr lang="en-US" dirty="0" err="1" smtClean="0"/>
              <a:t>Toplam</a:t>
            </a:r>
            <a:r>
              <a:rPr lang="en-US" dirty="0" smtClean="0"/>
              <a:t> 398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b="1" dirty="0" err="1" smtClean="0"/>
              <a:t>teorik</a:t>
            </a:r>
            <a:r>
              <a:rPr lang="en-US" b="1" dirty="0" smtClean="0"/>
              <a:t>, 116 </a:t>
            </a:r>
            <a:r>
              <a:rPr lang="en-US" b="1" dirty="0" err="1" smtClean="0"/>
              <a:t>saat</a:t>
            </a:r>
            <a:r>
              <a:rPr lang="en-US" b="1" dirty="0" smtClean="0"/>
              <a:t> </a:t>
            </a:r>
            <a:r>
              <a:rPr lang="en-US" b="1" dirty="0" err="1" smtClean="0"/>
              <a:t>pratik</a:t>
            </a:r>
            <a:r>
              <a:rPr lang="en-US" b="1" dirty="0" smtClean="0"/>
              <a:t> </a:t>
            </a:r>
            <a:r>
              <a:rPr lang="en-US" b="1" dirty="0" err="1" smtClean="0"/>
              <a:t>ders</a:t>
            </a:r>
            <a:endParaRPr lang="en-US" dirty="0" smtClean="0"/>
          </a:p>
          <a:p>
            <a:pPr lvl="5"/>
            <a:r>
              <a:rPr lang="en-US" dirty="0" err="1" smtClean="0"/>
              <a:t>Haftada</a:t>
            </a:r>
            <a:r>
              <a:rPr lang="en-US" dirty="0" smtClean="0"/>
              <a:t> 22,1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ders</a:t>
            </a:r>
            <a:endParaRPr lang="en-US" dirty="0" smtClean="0"/>
          </a:p>
          <a:p>
            <a:pPr lvl="1"/>
            <a:r>
              <a:rPr lang="en-US" dirty="0" err="1" smtClean="0"/>
              <a:t>Ders</a:t>
            </a:r>
            <a:r>
              <a:rPr lang="en-US" dirty="0" smtClean="0"/>
              <a:t> </a:t>
            </a:r>
            <a:r>
              <a:rPr lang="en-US" dirty="0" err="1" smtClean="0"/>
              <a:t>saatini</a:t>
            </a:r>
            <a:r>
              <a:rPr lang="en-US" dirty="0" smtClean="0"/>
              <a:t> </a:t>
            </a:r>
            <a:r>
              <a:rPr lang="en-US" dirty="0" err="1" smtClean="0"/>
              <a:t>etkileyen</a:t>
            </a:r>
            <a:r>
              <a:rPr lang="en-US" dirty="0" smtClean="0"/>
              <a:t> </a:t>
            </a:r>
            <a:r>
              <a:rPr lang="en-US" dirty="0" err="1" smtClean="0"/>
              <a:t>tatil</a:t>
            </a:r>
            <a:r>
              <a:rPr lang="en-US" dirty="0" smtClean="0"/>
              <a:t>: </a:t>
            </a:r>
            <a:r>
              <a:rPr lang="en-US" dirty="0" err="1" smtClean="0"/>
              <a:t>yok</a:t>
            </a:r>
            <a:endParaRPr lang="en-US" dirty="0" smtClean="0"/>
          </a:p>
          <a:p>
            <a:r>
              <a:rPr lang="en-US" dirty="0" smtClean="0"/>
              <a:t>2nci </a:t>
            </a:r>
            <a:r>
              <a:rPr lang="en-US" dirty="0" err="1" smtClean="0"/>
              <a:t>yarıyıl</a:t>
            </a:r>
            <a:endParaRPr lang="en-US" dirty="0" smtClean="0"/>
          </a:p>
          <a:p>
            <a:pPr lvl="1"/>
            <a:r>
              <a:rPr lang="en-US" dirty="0" smtClean="0"/>
              <a:t>6 </a:t>
            </a:r>
            <a:r>
              <a:rPr lang="en-US" dirty="0" err="1" smtClean="0"/>
              <a:t>Şubat</a:t>
            </a:r>
            <a:r>
              <a:rPr lang="en-US" dirty="0" smtClean="0"/>
              <a:t> – 29 </a:t>
            </a:r>
            <a:r>
              <a:rPr lang="en-US" dirty="0" err="1" smtClean="0"/>
              <a:t>Mayıs</a:t>
            </a:r>
            <a:r>
              <a:rPr lang="en-US" dirty="0" smtClean="0"/>
              <a:t> – 29 </a:t>
            </a:r>
            <a:r>
              <a:rPr lang="en-US" dirty="0" err="1" smtClean="0"/>
              <a:t>Haziran</a:t>
            </a:r>
            <a:r>
              <a:rPr lang="en-US" dirty="0" smtClean="0"/>
              <a:t> (</a:t>
            </a:r>
            <a:r>
              <a:rPr lang="en-US" dirty="0" err="1" smtClean="0"/>
              <a:t>Bütünleme</a:t>
            </a:r>
            <a:r>
              <a:rPr lang="en-US" dirty="0" smtClean="0"/>
              <a:t> </a:t>
            </a:r>
            <a:r>
              <a:rPr lang="en-US" dirty="0" err="1" smtClean="0"/>
              <a:t>tarihi</a:t>
            </a:r>
            <a:r>
              <a:rPr lang="en-US" dirty="0" smtClean="0"/>
              <a:t>) 2017</a:t>
            </a:r>
          </a:p>
          <a:p>
            <a:pPr lvl="1"/>
            <a:r>
              <a:rPr lang="en-US" dirty="0" smtClean="0"/>
              <a:t>4 </a:t>
            </a:r>
            <a:r>
              <a:rPr lang="en-US" dirty="0" err="1" smtClean="0"/>
              <a:t>kurul</a:t>
            </a:r>
            <a:endParaRPr lang="en-US" dirty="0" smtClean="0"/>
          </a:p>
          <a:p>
            <a:pPr lvl="1"/>
            <a:r>
              <a:rPr lang="en-US" dirty="0" err="1" smtClean="0"/>
              <a:t>Toplam</a:t>
            </a:r>
            <a:r>
              <a:rPr lang="en-US" dirty="0" smtClean="0"/>
              <a:t> 351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teorik</a:t>
            </a:r>
            <a:r>
              <a:rPr lang="en-US" dirty="0" smtClean="0"/>
              <a:t>, 74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pratik</a:t>
            </a:r>
            <a:r>
              <a:rPr lang="en-US" dirty="0" smtClean="0"/>
              <a:t> </a:t>
            </a:r>
            <a:r>
              <a:rPr lang="en-US" dirty="0" err="1" smtClean="0"/>
              <a:t>ders</a:t>
            </a:r>
            <a:endParaRPr lang="en-US" dirty="0" smtClean="0"/>
          </a:p>
          <a:p>
            <a:pPr lvl="3"/>
            <a:r>
              <a:rPr lang="en-US" dirty="0" err="1" smtClean="0"/>
              <a:t>Haftada</a:t>
            </a:r>
            <a:r>
              <a:rPr lang="en-US" dirty="0" smtClean="0"/>
              <a:t> 20,6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ders</a:t>
            </a:r>
            <a:endParaRPr lang="en-US" dirty="0" smtClean="0"/>
          </a:p>
          <a:p>
            <a:pPr lvl="3"/>
            <a:r>
              <a:rPr lang="en-US" dirty="0" err="1" smtClean="0"/>
              <a:t>Ders</a:t>
            </a:r>
            <a:r>
              <a:rPr lang="en-US" dirty="0" smtClean="0"/>
              <a:t> </a:t>
            </a:r>
            <a:r>
              <a:rPr lang="en-US" dirty="0" err="1" smtClean="0"/>
              <a:t>saatini</a:t>
            </a:r>
            <a:r>
              <a:rPr lang="en-US" dirty="0" smtClean="0"/>
              <a:t> </a:t>
            </a:r>
            <a:r>
              <a:rPr lang="en-US" dirty="0" err="1" smtClean="0"/>
              <a:t>etkileyen</a:t>
            </a:r>
            <a:r>
              <a:rPr lang="en-US" dirty="0" smtClean="0"/>
              <a:t> </a:t>
            </a:r>
            <a:r>
              <a:rPr lang="en-US" dirty="0" err="1" smtClean="0"/>
              <a:t>tatiller</a:t>
            </a:r>
            <a:r>
              <a:rPr lang="en-US" dirty="0" smtClean="0"/>
              <a:t>: 1 </a:t>
            </a:r>
            <a:r>
              <a:rPr lang="en-US" dirty="0" err="1" smtClean="0"/>
              <a:t>Mayıs</a:t>
            </a:r>
            <a:r>
              <a:rPr lang="en-US" dirty="0" smtClean="0"/>
              <a:t>, 19 </a:t>
            </a:r>
            <a:r>
              <a:rPr lang="en-US" dirty="0" err="1" smtClean="0"/>
              <a:t>Mayıs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30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725" y="0"/>
            <a:ext cx="5205994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416" y="0"/>
            <a:ext cx="50339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742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22" y="193876"/>
            <a:ext cx="4800600" cy="6400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72" y="193876"/>
            <a:ext cx="48895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88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13" y="486136"/>
            <a:ext cx="5688795" cy="56310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099" y="486136"/>
            <a:ext cx="5651901" cy="5631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64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100" y="0"/>
            <a:ext cx="57426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861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Kurullara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ders</a:t>
            </a:r>
            <a:r>
              <a:rPr lang="en-US" dirty="0" smtClean="0"/>
              <a:t> </a:t>
            </a:r>
            <a:r>
              <a:rPr lang="en-US" dirty="0" err="1" smtClean="0"/>
              <a:t>saatleri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910976" y="3234266"/>
          <a:ext cx="812799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2614"/>
                <a:gridCol w="763929"/>
                <a:gridCol w="868101"/>
                <a:gridCol w="777800"/>
                <a:gridCol w="903111"/>
                <a:gridCol w="903111"/>
                <a:gridCol w="903111"/>
                <a:gridCol w="1084867"/>
                <a:gridCol w="7213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Kurullar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Ders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saatleri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Arc 2"/>
          <p:cNvSpPr/>
          <p:nvPr/>
        </p:nvSpPr>
        <p:spPr>
          <a:xfrm>
            <a:off x="1371600" y="4942390"/>
            <a:ext cx="7714527" cy="972273"/>
          </a:xfrm>
          <a:prstGeom prst="arc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766613" y="5729468"/>
            <a:ext cx="3054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Ortalamayı</a:t>
            </a:r>
            <a:r>
              <a:rPr lang="en-US" dirty="0" smtClean="0"/>
              <a:t> </a:t>
            </a:r>
            <a:r>
              <a:rPr lang="en-US" dirty="0" err="1" smtClean="0"/>
              <a:t>eşit</a:t>
            </a:r>
            <a:r>
              <a:rPr lang="en-US" dirty="0" smtClean="0"/>
              <a:t> </a:t>
            </a:r>
            <a:r>
              <a:rPr lang="en-US" dirty="0" err="1" smtClean="0"/>
              <a:t>oranda</a:t>
            </a:r>
            <a:r>
              <a:rPr lang="en-US" dirty="0" smtClean="0"/>
              <a:t> </a:t>
            </a:r>
            <a:r>
              <a:rPr lang="en-US" dirty="0" err="1" smtClean="0"/>
              <a:t>etkiler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24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430306"/>
            <a:ext cx="9601200" cy="1485900"/>
          </a:xfrm>
        </p:spPr>
        <p:txBody>
          <a:bodyPr/>
          <a:lstStyle/>
          <a:p>
            <a:r>
              <a:rPr lang="en-US" dirty="0" err="1" smtClean="0"/>
              <a:t>Teorik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Pratik </a:t>
            </a:r>
            <a:r>
              <a:rPr lang="en-US" dirty="0" err="1" smtClean="0"/>
              <a:t>saatlerin</a:t>
            </a:r>
            <a:r>
              <a:rPr lang="en-US" dirty="0" smtClean="0"/>
              <a:t> </a:t>
            </a:r>
            <a:r>
              <a:rPr lang="en-US" dirty="0" err="1" smtClean="0"/>
              <a:t>bölümlere</a:t>
            </a:r>
            <a:r>
              <a:rPr lang="en-US" dirty="0" smtClean="0"/>
              <a:t> </a:t>
            </a:r>
            <a:r>
              <a:rPr lang="en-US" dirty="0" err="1" smtClean="0"/>
              <a:t>dağlılımı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99739"/>
              </p:ext>
            </p:extLst>
          </p:nvPr>
        </p:nvGraphicFramePr>
        <p:xfrm>
          <a:off x="2108200" y="2037230"/>
          <a:ext cx="8127999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BÖLÜM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TEORİK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effectLst>
                            <a:outerShdw blurRad="50800" dist="50800" dir="5400000" algn="ctr" rotWithShape="0">
                              <a:srgbClr val="FFC000"/>
                            </a:outerShdw>
                          </a:effectLst>
                        </a:rPr>
                        <a:t>Patoloji</a:t>
                      </a:r>
                      <a:r>
                        <a:rPr lang="en-US" dirty="0" smtClean="0">
                          <a:effectLst>
                            <a:outerShdw blurRad="50800" dist="50800" dir="5400000" algn="ctr" rotWithShape="0">
                              <a:srgbClr val="FFC000"/>
                            </a:outerShdw>
                          </a:effectLst>
                        </a:rPr>
                        <a:t>:</a:t>
                      </a:r>
                      <a:r>
                        <a:rPr lang="en-US" baseline="0" dirty="0" smtClean="0">
                          <a:effectLst>
                            <a:outerShdw blurRad="50800" dist="50800" dir="5400000" algn="ctr" rotWithShape="0">
                              <a:srgbClr val="FFC000"/>
                            </a:outerShdw>
                          </a:effectLst>
                        </a:rPr>
                        <a:t> 116</a:t>
                      </a:r>
                    </a:p>
                    <a:p>
                      <a:r>
                        <a:rPr lang="en-US" dirty="0" err="1" smtClean="0">
                          <a:effectLst>
                            <a:outerShdw blurRad="50800" dist="50800" dir="5400000" algn="ctr" rotWithShape="0">
                              <a:srgbClr val="FFFF00"/>
                            </a:outerShdw>
                          </a:effectLst>
                        </a:rPr>
                        <a:t>Mikrobiyoloji</a:t>
                      </a:r>
                      <a:r>
                        <a:rPr lang="en-US" dirty="0" smtClean="0">
                          <a:effectLst>
                            <a:outerShdw blurRad="50800" dist="50800" dir="5400000" algn="ctr" rotWithShape="0">
                              <a:srgbClr val="FFFF00"/>
                            </a:outerShdw>
                          </a:effectLst>
                        </a:rPr>
                        <a:t>: 79</a:t>
                      </a:r>
                    </a:p>
                    <a:p>
                      <a:r>
                        <a:rPr lang="en-US" baseline="0" dirty="0" err="1" smtClean="0">
                          <a:effectLst>
                            <a:outerShdw blurRad="50800" dist="50800" dir="5400000" algn="ctr" rotWithShape="0">
                              <a:srgbClr val="FFC000"/>
                            </a:outerShdw>
                          </a:effectLst>
                        </a:rPr>
                        <a:t>Halk</a:t>
                      </a:r>
                      <a:r>
                        <a:rPr lang="en-US" baseline="0" dirty="0" smtClean="0">
                          <a:effectLst>
                            <a:outerShdw blurRad="50800" dist="50800" dir="5400000" algn="ctr" rotWithShape="0">
                              <a:srgbClr val="FFC000"/>
                            </a:outerShdw>
                          </a:effectLst>
                        </a:rPr>
                        <a:t> </a:t>
                      </a:r>
                      <a:r>
                        <a:rPr lang="en-US" baseline="0" dirty="0" err="1" smtClean="0">
                          <a:effectLst>
                            <a:outerShdw blurRad="50800" dist="50800" dir="5400000" algn="ctr" rotWithShape="0">
                              <a:srgbClr val="FFC000"/>
                            </a:outerShdw>
                          </a:effectLst>
                        </a:rPr>
                        <a:t>Sağlığı</a:t>
                      </a:r>
                      <a:r>
                        <a:rPr lang="en-US" baseline="0" dirty="0" smtClean="0">
                          <a:effectLst>
                            <a:outerShdw blurRad="50800" dist="50800" dir="5400000" algn="ctr" rotWithShape="0">
                              <a:srgbClr val="FFC000"/>
                            </a:outerShdw>
                          </a:effectLst>
                        </a:rPr>
                        <a:t>: 76</a:t>
                      </a:r>
                    </a:p>
                    <a:p>
                      <a:r>
                        <a:rPr lang="en-US" baseline="0" dirty="0" err="1" smtClean="0"/>
                        <a:t>Farmakoloji</a:t>
                      </a:r>
                      <a:r>
                        <a:rPr lang="en-US" baseline="0" dirty="0" smtClean="0"/>
                        <a:t>: 104</a:t>
                      </a:r>
                    </a:p>
                    <a:p>
                      <a:r>
                        <a:rPr lang="en-US" baseline="0" dirty="0" err="1" smtClean="0"/>
                        <a:t>Çocuk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Sağlığı</a:t>
                      </a:r>
                      <a:r>
                        <a:rPr lang="en-US" baseline="0" dirty="0" smtClean="0"/>
                        <a:t>: 64</a:t>
                      </a:r>
                    </a:p>
                    <a:p>
                      <a:r>
                        <a:rPr lang="en-US" baseline="0" dirty="0" err="1" smtClean="0"/>
                        <a:t>İç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Hastalıkları</a:t>
                      </a:r>
                      <a:r>
                        <a:rPr lang="en-US" baseline="0" dirty="0" smtClean="0"/>
                        <a:t>: 60</a:t>
                      </a:r>
                    </a:p>
                    <a:p>
                      <a:r>
                        <a:rPr lang="en-US" baseline="0" dirty="0" err="1" smtClean="0"/>
                        <a:t>Kardiyoloji</a:t>
                      </a:r>
                      <a:r>
                        <a:rPr lang="en-US" baseline="0" dirty="0" smtClean="0"/>
                        <a:t>: 23</a:t>
                      </a:r>
                    </a:p>
                    <a:p>
                      <a:r>
                        <a:rPr lang="is-IS" baseline="0" dirty="0" smtClean="0"/>
                        <a:t>…..</a:t>
                      </a:r>
                    </a:p>
                    <a:p>
                      <a:r>
                        <a:rPr lang="is-IS" baseline="0" dirty="0" smtClean="0"/>
                        <a:t>Toplam: 27 bölüm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UYGULAMA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190/2 (</a:t>
                      </a:r>
                      <a:r>
                        <a:rPr lang="en-US" dirty="0" err="1" smtClean="0"/>
                        <a:t>iki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gruba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bölünür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Patoloji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76</a:t>
                      </a:r>
                    </a:p>
                    <a:p>
                      <a:r>
                        <a:rPr lang="en-US" baseline="0" dirty="0" err="1" smtClean="0"/>
                        <a:t>Mikrobiyoloji</a:t>
                      </a:r>
                      <a:r>
                        <a:rPr lang="en-US" baseline="0" dirty="0" smtClean="0"/>
                        <a:t>: 64</a:t>
                      </a:r>
                    </a:p>
                    <a:p>
                      <a:r>
                        <a:rPr lang="en-US" baseline="0" dirty="0" err="1" smtClean="0"/>
                        <a:t>Halk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Sağlığı</a:t>
                      </a:r>
                      <a:r>
                        <a:rPr lang="en-US" baseline="0" dirty="0" smtClean="0"/>
                        <a:t>: 32</a:t>
                      </a:r>
                    </a:p>
                    <a:p>
                      <a:r>
                        <a:rPr lang="en-US" baseline="0" dirty="0" err="1" smtClean="0"/>
                        <a:t>Farmakoloji</a:t>
                      </a:r>
                      <a:r>
                        <a:rPr lang="en-US" baseline="0" dirty="0" smtClean="0"/>
                        <a:t>: 2</a:t>
                      </a:r>
                    </a:p>
                    <a:p>
                      <a:r>
                        <a:rPr lang="en-US" baseline="0" dirty="0" smtClean="0"/>
                        <a:t>Tıp </a:t>
                      </a:r>
                      <a:r>
                        <a:rPr lang="en-US" baseline="0" dirty="0" err="1" smtClean="0"/>
                        <a:t>Tarihi</a:t>
                      </a:r>
                      <a:r>
                        <a:rPr lang="en-US" baseline="0" dirty="0" smtClean="0"/>
                        <a:t>: 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94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Teşekkür</a:t>
            </a:r>
            <a:r>
              <a:rPr lang="en-US" dirty="0" smtClean="0"/>
              <a:t> </a:t>
            </a:r>
            <a:r>
              <a:rPr lang="en-US" dirty="0" err="1" smtClean="0"/>
              <a:t>ederim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1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Ekin</Template>
  <TotalTime>139</TotalTime>
  <Words>177</Words>
  <Application>Microsoft Macintosh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Dönem ıII</vt:lpstr>
      <vt:lpstr>Dönem 3</vt:lpstr>
      <vt:lpstr>PowerPoint Presentation</vt:lpstr>
      <vt:lpstr>PowerPoint Presentation</vt:lpstr>
      <vt:lpstr>PowerPoint Presentation</vt:lpstr>
      <vt:lpstr>PowerPoint Presentation</vt:lpstr>
      <vt:lpstr>Kurullara göre ders saatleri</vt:lpstr>
      <vt:lpstr>Teorik ve Pratik saatlerin bölümlere dağlılımı</vt:lpstr>
      <vt:lpstr>Teşekkür ederim.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Dönem ıII</dc:title>
  <dc:creator>Microsoft Office User</dc:creator>
  <cp:lastModifiedBy>Microsoft Office User</cp:lastModifiedBy>
  <cp:revision>14</cp:revision>
  <dcterms:created xsi:type="dcterms:W3CDTF">2016-04-27T07:18:36Z</dcterms:created>
  <dcterms:modified xsi:type="dcterms:W3CDTF">2016-05-05T05:51:36Z</dcterms:modified>
</cp:coreProperties>
</file>