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80" r:id="rId3"/>
    <p:sldId id="279" r:id="rId4"/>
    <p:sldId id="258" r:id="rId5"/>
    <p:sldId id="271" r:id="rId6"/>
    <p:sldId id="257" r:id="rId7"/>
    <p:sldId id="270" r:id="rId8"/>
    <p:sldId id="272" r:id="rId9"/>
    <p:sldId id="259" r:id="rId10"/>
    <p:sldId id="273" r:id="rId11"/>
    <p:sldId id="261" r:id="rId12"/>
    <p:sldId id="262" r:id="rId13"/>
    <p:sldId id="274" r:id="rId14"/>
    <p:sldId id="263" r:id="rId15"/>
    <p:sldId id="275" r:id="rId16"/>
    <p:sldId id="276" r:id="rId17"/>
    <p:sldId id="277" r:id="rId18"/>
    <p:sldId id="260" r:id="rId19"/>
    <p:sldId id="278" r:id="rId20"/>
    <p:sldId id="281" r:id="rId21"/>
    <p:sldId id="264" r:id="rId22"/>
    <p:sldId id="265" r:id="rId23"/>
    <p:sldId id="266" r:id="rId24"/>
    <p:sldId id="267" r:id="rId25"/>
    <p:sldId id="268" r:id="rId26"/>
    <p:sldId id="269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5A08B-2B42-436A-88BA-79433E645001}" type="datetimeFigureOut">
              <a:rPr lang="tr-TR" smtClean="0"/>
              <a:t>8.05.2017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BB8942-F432-4651-8A19-5F21324655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7747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5A08B-2B42-436A-88BA-79433E645001}" type="datetimeFigureOut">
              <a:rPr lang="tr-TR" smtClean="0"/>
              <a:t>8.05.2017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BB8942-F432-4651-8A19-5F21324655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124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5A08B-2B42-436A-88BA-79433E645001}" type="datetimeFigureOut">
              <a:rPr lang="tr-TR" smtClean="0"/>
              <a:t>8.05.2017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BB8942-F432-4651-8A19-5F213246558E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3491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5A08B-2B42-436A-88BA-79433E645001}" type="datetimeFigureOut">
              <a:rPr lang="tr-TR" smtClean="0"/>
              <a:t>8.05.2017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BB8942-F432-4651-8A19-5F21324655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6875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5A08B-2B42-436A-88BA-79433E645001}" type="datetimeFigureOut">
              <a:rPr lang="tr-TR" smtClean="0"/>
              <a:t>8.05.2017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BB8942-F432-4651-8A19-5F213246558E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0887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5A08B-2B42-436A-88BA-79433E645001}" type="datetimeFigureOut">
              <a:rPr lang="tr-TR" smtClean="0"/>
              <a:t>8.05.2017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BB8942-F432-4651-8A19-5F21324655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18894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5A08B-2B42-436A-88BA-79433E645001}" type="datetimeFigureOut">
              <a:rPr lang="tr-TR" smtClean="0"/>
              <a:t>8.05.2017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8942-F432-4651-8A19-5F21324655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13155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5A08B-2B42-436A-88BA-79433E645001}" type="datetimeFigureOut">
              <a:rPr lang="tr-TR" smtClean="0"/>
              <a:t>8.05.2017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8942-F432-4651-8A19-5F21324655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7213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5A08B-2B42-436A-88BA-79433E645001}" type="datetimeFigureOut">
              <a:rPr lang="tr-TR" smtClean="0"/>
              <a:t>8.05.2017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8942-F432-4651-8A19-5F21324655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7326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5A08B-2B42-436A-88BA-79433E645001}" type="datetimeFigureOut">
              <a:rPr lang="tr-TR" smtClean="0"/>
              <a:t>8.05.2017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BB8942-F432-4651-8A19-5F21324655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6266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5A08B-2B42-436A-88BA-79433E645001}" type="datetimeFigureOut">
              <a:rPr lang="tr-TR" smtClean="0"/>
              <a:t>8.05.2017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BB8942-F432-4651-8A19-5F21324655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097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5A08B-2B42-436A-88BA-79433E645001}" type="datetimeFigureOut">
              <a:rPr lang="tr-TR" smtClean="0"/>
              <a:t>8.05.2017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BB8942-F432-4651-8A19-5F21324655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4361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5A08B-2B42-436A-88BA-79433E645001}" type="datetimeFigureOut">
              <a:rPr lang="tr-TR" smtClean="0"/>
              <a:t>8.05.2017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8942-F432-4651-8A19-5F21324655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7266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5A08B-2B42-436A-88BA-79433E645001}" type="datetimeFigureOut">
              <a:rPr lang="tr-TR" smtClean="0"/>
              <a:t>8.05.2017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8942-F432-4651-8A19-5F21324655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969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5A08B-2B42-436A-88BA-79433E645001}" type="datetimeFigureOut">
              <a:rPr lang="tr-TR" smtClean="0"/>
              <a:t>8.05.2017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8942-F432-4651-8A19-5F21324655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9614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5A08B-2B42-436A-88BA-79433E645001}" type="datetimeFigureOut">
              <a:rPr lang="tr-TR" smtClean="0"/>
              <a:t>8.05.2017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BB8942-F432-4651-8A19-5F21324655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959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5A08B-2B42-436A-88BA-79433E645001}" type="datetimeFigureOut">
              <a:rPr lang="tr-TR" smtClean="0"/>
              <a:t>8.05.2017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BB8942-F432-4651-8A19-5F21324655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5549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Dönem 5 Staj Değerlendirmeleri		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M.Yesevi</a:t>
            </a:r>
            <a:r>
              <a:rPr lang="tr-TR" dirty="0" smtClean="0"/>
              <a:t> ÇİÇEK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DERMATOLOJİ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OLUMSUZ</a:t>
            </a:r>
          </a:p>
          <a:p>
            <a:pPr algn="ctr">
              <a:buNone/>
            </a:pPr>
            <a:endParaRPr lang="tr-TR" dirty="0" smtClean="0"/>
          </a:p>
          <a:p>
            <a:r>
              <a:rPr lang="tr-TR" dirty="0" smtClean="0"/>
              <a:t>Staj çok yoğun geçiyor</a:t>
            </a:r>
          </a:p>
          <a:p>
            <a:r>
              <a:rPr lang="tr-TR" dirty="0" smtClean="0"/>
              <a:t>Lezyonlar ve hastalıkları tanımlamak ve </a:t>
            </a:r>
            <a:r>
              <a:rPr lang="tr-TR" dirty="0" err="1" smtClean="0"/>
              <a:t>ayırd</a:t>
            </a:r>
            <a:r>
              <a:rPr lang="tr-TR" dirty="0" smtClean="0"/>
              <a:t> edebilmekte çok zorlanıyoruz</a:t>
            </a:r>
          </a:p>
          <a:p>
            <a:r>
              <a:rPr lang="tr-TR" dirty="0" smtClean="0"/>
              <a:t>Sınavda </a:t>
            </a:r>
            <a:r>
              <a:rPr lang="tr-TR" dirty="0" smtClean="0"/>
              <a:t>zorlanıyoruz</a:t>
            </a:r>
          </a:p>
          <a:p>
            <a:r>
              <a:rPr lang="tr-TR" dirty="0"/>
              <a:t>Sınavlarda, özellikle sözlü sınavlarda belli bir standart sağlanamaması</a:t>
            </a:r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DERMATOLOJİ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OLUMLU</a:t>
            </a:r>
          </a:p>
          <a:p>
            <a:pPr algn="ctr">
              <a:buNone/>
            </a:pPr>
            <a:endParaRPr lang="tr-TR" dirty="0" smtClean="0"/>
          </a:p>
          <a:p>
            <a:r>
              <a:rPr lang="tr-TR" dirty="0" smtClean="0"/>
              <a:t>Pratik yapma imkanlarımız </a:t>
            </a:r>
          </a:p>
          <a:p>
            <a:r>
              <a:rPr lang="tr-TR" dirty="0" smtClean="0"/>
              <a:t>Hastalarla yakın olabilmemiz</a:t>
            </a:r>
          </a:p>
          <a:p>
            <a:r>
              <a:rPr lang="tr-TR" dirty="0" smtClean="0"/>
              <a:t>Servis ve poliklinikte pratik yapabilmek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GÖĞÜS HASTALIKLARI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OLUMLU</a:t>
            </a:r>
          </a:p>
          <a:p>
            <a:pPr algn="ctr">
              <a:buNone/>
            </a:pPr>
            <a:endParaRPr lang="tr-TR" dirty="0" smtClean="0"/>
          </a:p>
          <a:p>
            <a:r>
              <a:rPr lang="tr-TR" dirty="0" smtClean="0"/>
              <a:t>Pratik yapma imkanlarımız </a:t>
            </a:r>
          </a:p>
          <a:p>
            <a:r>
              <a:rPr lang="tr-TR" dirty="0" smtClean="0"/>
              <a:t>Hastalarla yakın olabilmemiz</a:t>
            </a:r>
          </a:p>
          <a:p>
            <a:r>
              <a:rPr lang="tr-TR" dirty="0" smtClean="0"/>
              <a:t>Servis ve poliklinikte pratik yapabilmek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GÖĞÜS HASTALIKLARI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OLUMSUZ</a:t>
            </a:r>
          </a:p>
          <a:p>
            <a:pPr algn="ctr">
              <a:buNone/>
            </a:pPr>
            <a:endParaRPr lang="tr-TR" dirty="0" smtClean="0"/>
          </a:p>
          <a:p>
            <a:r>
              <a:rPr lang="tr-TR" dirty="0" smtClean="0"/>
              <a:t>Radyolojik değerlendirmede zorlanıyoruz</a:t>
            </a:r>
          </a:p>
          <a:p>
            <a:r>
              <a:rPr lang="tr-TR" dirty="0" smtClean="0"/>
              <a:t>Sınavda baraj sistemi olması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PSİKİYATRİ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OLUMLU</a:t>
            </a:r>
          </a:p>
          <a:p>
            <a:pPr algn="ctr">
              <a:buNone/>
            </a:pPr>
            <a:endParaRPr lang="tr-TR" dirty="0" smtClean="0"/>
          </a:p>
          <a:p>
            <a:r>
              <a:rPr lang="tr-TR" dirty="0" smtClean="0"/>
              <a:t>Pratik yapma imkanlarımız </a:t>
            </a:r>
          </a:p>
          <a:p>
            <a:r>
              <a:rPr lang="tr-TR" dirty="0" smtClean="0"/>
              <a:t>Hastalarla yakın olabilmemiz</a:t>
            </a:r>
          </a:p>
          <a:p>
            <a:r>
              <a:rPr lang="tr-TR" dirty="0" smtClean="0"/>
              <a:t>Servis ve poliklinikte pratik yapabilmek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PSİKİYATRİ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OLUMSUZ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Hastalarla yakın olurken yaşanabilecek olumsuzluklar</a:t>
            </a:r>
          </a:p>
          <a:p>
            <a:r>
              <a:rPr lang="tr-TR" dirty="0" smtClean="0"/>
              <a:t>Hocalarımızın ayrı ayrı yazılı sınav yapmaları</a:t>
            </a:r>
          </a:p>
          <a:p>
            <a:r>
              <a:rPr lang="tr-TR" dirty="0" smtClean="0"/>
              <a:t>Sınavda </a:t>
            </a:r>
            <a:r>
              <a:rPr lang="tr-TR" dirty="0" smtClean="0"/>
              <a:t>zorlanıyoruz</a:t>
            </a:r>
          </a:p>
          <a:p>
            <a:r>
              <a:rPr lang="tr-TR" dirty="0"/>
              <a:t>Sınavlarda, özellikle sözlü sınavlarda belli bir standart sağlanamaması</a:t>
            </a:r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ÜROLOJİ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OLUMLU</a:t>
            </a:r>
          </a:p>
          <a:p>
            <a:pPr algn="ctr">
              <a:buNone/>
            </a:pPr>
            <a:endParaRPr lang="tr-TR" dirty="0" smtClean="0"/>
          </a:p>
          <a:p>
            <a:r>
              <a:rPr lang="tr-TR" dirty="0" smtClean="0"/>
              <a:t>Pratik yapma imkanlarımız </a:t>
            </a:r>
          </a:p>
          <a:p>
            <a:r>
              <a:rPr lang="tr-TR" dirty="0" smtClean="0"/>
              <a:t>Poliklinik ve serviste pratik yapabilmek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ÜROLOJİ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OLUMSUZ</a:t>
            </a:r>
          </a:p>
          <a:p>
            <a:pPr algn="ctr">
              <a:buNone/>
            </a:pPr>
            <a:endParaRPr lang="tr-TR" dirty="0" smtClean="0"/>
          </a:p>
          <a:p>
            <a:r>
              <a:rPr lang="tr-TR" dirty="0" smtClean="0"/>
              <a:t>Derslerimizi zamanında yapamıyoruz</a:t>
            </a:r>
          </a:p>
          <a:p>
            <a:r>
              <a:rPr lang="tr-TR" dirty="0" smtClean="0"/>
              <a:t>Zamanımızı çok iyi değerlendiremiyoruz</a:t>
            </a:r>
          </a:p>
          <a:p>
            <a:r>
              <a:rPr lang="tr-TR" dirty="0" smtClean="0"/>
              <a:t>Sadece sözlü sınav olması</a:t>
            </a:r>
          </a:p>
          <a:p>
            <a:r>
              <a:rPr lang="tr-TR" dirty="0" smtClean="0"/>
              <a:t>Sınavda </a:t>
            </a:r>
            <a:r>
              <a:rPr lang="tr-TR" dirty="0" smtClean="0"/>
              <a:t>zorlanıyoruz</a:t>
            </a:r>
          </a:p>
          <a:p>
            <a:r>
              <a:rPr lang="tr-TR" dirty="0"/>
              <a:t>Sınavlarda, özellikle sözlü sınavlarda belli bir standart sağlanamaması</a:t>
            </a:r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GÖZ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OLUMLU</a:t>
            </a:r>
          </a:p>
          <a:p>
            <a:pPr algn="ctr">
              <a:buNone/>
            </a:pPr>
            <a:endParaRPr lang="tr-TR" dirty="0" smtClean="0"/>
          </a:p>
          <a:p>
            <a:r>
              <a:rPr lang="tr-TR" dirty="0" smtClean="0"/>
              <a:t>Pratik yapma imkanlarımız </a:t>
            </a:r>
          </a:p>
          <a:p>
            <a:r>
              <a:rPr lang="tr-TR" dirty="0" smtClean="0"/>
              <a:t>Hastalarla yakın olabilmemiz</a:t>
            </a:r>
          </a:p>
          <a:p>
            <a:r>
              <a:rPr lang="tr-TR" dirty="0" smtClean="0"/>
              <a:t>Ameliyathane,servis ve poliklinikte pratik yapabilmek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GÖZ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OLUMSUZ</a:t>
            </a:r>
          </a:p>
          <a:p>
            <a:r>
              <a:rPr lang="tr-TR" dirty="0" smtClean="0"/>
              <a:t>Pratik yapma imkanlarımız </a:t>
            </a:r>
          </a:p>
          <a:p>
            <a:r>
              <a:rPr lang="tr-TR" dirty="0" smtClean="0"/>
              <a:t>Hastalarla yakın olabilmemiz</a:t>
            </a:r>
          </a:p>
          <a:p>
            <a:r>
              <a:rPr lang="tr-TR" dirty="0" err="1" smtClean="0"/>
              <a:t>Ameliyathane,servis</a:t>
            </a:r>
            <a:r>
              <a:rPr lang="tr-TR" dirty="0" smtClean="0"/>
              <a:t> ve poliklinik içinde pratik yapabilmek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OLUMLU DURUMLAR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Pratik yapma imkanlarımız </a:t>
            </a:r>
          </a:p>
          <a:p>
            <a:r>
              <a:rPr lang="tr-TR" dirty="0"/>
              <a:t>Hastalarla yakın olabilmemiz</a:t>
            </a:r>
          </a:p>
          <a:p>
            <a:r>
              <a:rPr lang="tr-TR" dirty="0"/>
              <a:t>Serviste ve poliklinikte pratik </a:t>
            </a:r>
            <a:r>
              <a:rPr lang="tr-TR" dirty="0" smtClean="0"/>
              <a:t>yapabilmek</a:t>
            </a:r>
          </a:p>
          <a:p>
            <a:r>
              <a:rPr lang="tr-TR" dirty="0" smtClean="0"/>
              <a:t>Ameliyatlara katılabilmek ve ameliyathane içerisinde pratik yapabilmek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20371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OLARAK OLUMLU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Adli Tıp</a:t>
            </a:r>
          </a:p>
          <a:p>
            <a:r>
              <a:rPr lang="tr-TR" dirty="0" smtClean="0"/>
              <a:t>Beyin Cerrahi</a:t>
            </a:r>
          </a:p>
          <a:p>
            <a:r>
              <a:rPr lang="tr-TR" dirty="0" smtClean="0"/>
              <a:t>Göğüs Cerrahi</a:t>
            </a:r>
          </a:p>
          <a:p>
            <a:r>
              <a:rPr lang="tr-TR" dirty="0" smtClean="0"/>
              <a:t>Enfeksiyon</a:t>
            </a:r>
          </a:p>
          <a:p>
            <a:r>
              <a:rPr lang="tr-TR" dirty="0" smtClean="0"/>
              <a:t>FTR</a:t>
            </a:r>
          </a:p>
          <a:p>
            <a:r>
              <a:rPr lang="tr-TR" dirty="0" smtClean="0"/>
              <a:t>KBB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45638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ENFEKSİYON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OLUMLU</a:t>
            </a:r>
          </a:p>
          <a:p>
            <a:pPr algn="ctr">
              <a:buNone/>
            </a:pPr>
            <a:endParaRPr lang="tr-TR" dirty="0" smtClean="0"/>
          </a:p>
          <a:p>
            <a:r>
              <a:rPr lang="tr-TR" dirty="0" smtClean="0"/>
              <a:t>Pratik yapma imkanlarımız </a:t>
            </a:r>
          </a:p>
          <a:p>
            <a:r>
              <a:rPr lang="tr-TR" dirty="0" smtClean="0"/>
              <a:t>Hastalarla yakın olabilmemiz</a:t>
            </a:r>
          </a:p>
          <a:p>
            <a:r>
              <a:rPr lang="tr-TR" dirty="0" err="1" smtClean="0"/>
              <a:t>Laboratuvar</a:t>
            </a:r>
            <a:r>
              <a:rPr lang="tr-TR" dirty="0" smtClean="0"/>
              <a:t>,servis ve poliklinik içinde pratik yapabilmek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FTR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OLUMLU</a:t>
            </a:r>
          </a:p>
          <a:p>
            <a:pPr algn="ctr">
              <a:buNone/>
            </a:pPr>
            <a:endParaRPr lang="tr-TR" dirty="0" smtClean="0"/>
          </a:p>
          <a:p>
            <a:r>
              <a:rPr lang="tr-TR" dirty="0" smtClean="0"/>
              <a:t>Pratik yapma imkanlarımız </a:t>
            </a:r>
          </a:p>
          <a:p>
            <a:r>
              <a:rPr lang="tr-TR" dirty="0" smtClean="0"/>
              <a:t>Hastalarla yakın olabilmemiz</a:t>
            </a:r>
          </a:p>
          <a:p>
            <a:r>
              <a:rPr lang="tr-TR" dirty="0" smtClean="0"/>
              <a:t>Servis,poliklinik ve diğer üniteler içinde pratik yapabilmek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KBB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OLUMLU</a:t>
            </a:r>
          </a:p>
          <a:p>
            <a:pPr algn="ctr">
              <a:buNone/>
            </a:pPr>
            <a:endParaRPr lang="tr-TR" dirty="0" smtClean="0"/>
          </a:p>
          <a:p>
            <a:r>
              <a:rPr lang="tr-TR" dirty="0" smtClean="0"/>
              <a:t>Pratik yapma imkanlarımız </a:t>
            </a:r>
          </a:p>
          <a:p>
            <a:r>
              <a:rPr lang="tr-TR" dirty="0" smtClean="0"/>
              <a:t>Hastalarla yakın olabilmemiz</a:t>
            </a:r>
          </a:p>
          <a:p>
            <a:r>
              <a:rPr lang="tr-TR" dirty="0" smtClean="0"/>
              <a:t>Ameliyathane,servis ve poliklinik içinde pratik yapabilmek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ADLİ TIP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OLUMLU</a:t>
            </a:r>
          </a:p>
          <a:p>
            <a:pPr algn="ctr">
              <a:buNone/>
            </a:pPr>
            <a:endParaRPr lang="tr-TR" dirty="0" smtClean="0"/>
          </a:p>
          <a:p>
            <a:r>
              <a:rPr lang="tr-TR" dirty="0" smtClean="0"/>
              <a:t>Adli rapor yazabilmek</a:t>
            </a:r>
          </a:p>
          <a:p>
            <a:r>
              <a:rPr lang="tr-TR" dirty="0" smtClean="0"/>
              <a:t>Meslek hayatımızda karşılaşabileceğimiz olumsuz durumlar için önlem alabilmek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GÖĞÜS CERRAHİ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OLUMLU</a:t>
            </a:r>
          </a:p>
          <a:p>
            <a:pPr algn="ctr">
              <a:buNone/>
            </a:pPr>
            <a:endParaRPr lang="tr-TR" dirty="0" smtClean="0"/>
          </a:p>
          <a:p>
            <a:r>
              <a:rPr lang="tr-TR" dirty="0" smtClean="0"/>
              <a:t>Pratik yapma imkanlarımız </a:t>
            </a:r>
          </a:p>
          <a:p>
            <a:r>
              <a:rPr lang="tr-TR" dirty="0" smtClean="0"/>
              <a:t>Hastalarla yakın olabilmemiz</a:t>
            </a:r>
          </a:p>
          <a:p>
            <a:r>
              <a:rPr lang="tr-TR" dirty="0" smtClean="0"/>
              <a:t>Ameliyathane ve servis içinde pratik yapabilmek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BEYİN CERRAHİ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OLUMLU</a:t>
            </a:r>
          </a:p>
          <a:p>
            <a:pPr algn="ctr">
              <a:buNone/>
            </a:pPr>
            <a:endParaRPr lang="tr-TR" dirty="0" smtClean="0"/>
          </a:p>
          <a:p>
            <a:r>
              <a:rPr lang="tr-TR" dirty="0" smtClean="0"/>
              <a:t>Pratik yapma imkanlarımız </a:t>
            </a:r>
          </a:p>
          <a:p>
            <a:r>
              <a:rPr lang="tr-TR" dirty="0" smtClean="0"/>
              <a:t>Hastalarla yakın olabilmemiz</a:t>
            </a:r>
          </a:p>
          <a:p>
            <a:r>
              <a:rPr lang="tr-TR" smtClean="0"/>
              <a:t>Ameliyathane ve servis </a:t>
            </a:r>
            <a:r>
              <a:rPr lang="tr-TR" dirty="0" smtClean="0"/>
              <a:t>içinde pratik yapabilmek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OLUMSUZLAR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Sınavlarda, özellikle sözlü sınavlarda belli bir standart sağlanamaması</a:t>
            </a:r>
          </a:p>
          <a:p>
            <a:r>
              <a:rPr lang="tr-TR" dirty="0" smtClean="0"/>
              <a:t>Staj süresi boyunca, gün içerisindeki zamanların etkili bir şekilde değerlendirilememesi</a:t>
            </a:r>
          </a:p>
          <a:p>
            <a:r>
              <a:rPr lang="tr-TR" dirty="0" smtClean="0"/>
              <a:t>Hastane içerisindeki kartlı geçiş sistemi</a:t>
            </a:r>
          </a:p>
          <a:p>
            <a:r>
              <a:rPr lang="tr-TR" dirty="0" smtClean="0"/>
              <a:t>Dersleri zamanında yapamamak</a:t>
            </a:r>
          </a:p>
          <a:p>
            <a:r>
              <a:rPr lang="tr-TR" dirty="0" smtClean="0"/>
              <a:t>Özellikle 2016-2017 yılı içerisinde olmak üzere bütünleme sınavlarının dar bir zaman </a:t>
            </a:r>
            <a:r>
              <a:rPr lang="tr-TR" dirty="0" err="1" smtClean="0"/>
              <a:t>aralığıda</a:t>
            </a:r>
            <a:r>
              <a:rPr lang="tr-TR" dirty="0" smtClean="0"/>
              <a:t> yapılacak olması</a:t>
            </a:r>
          </a:p>
          <a:p>
            <a:r>
              <a:rPr lang="tr-TR" dirty="0" smtClean="0"/>
              <a:t>Ortopedi &gt; Anestezi &gt; Nöroloji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8602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ORTOPEDİ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OLUMSUZ</a:t>
            </a:r>
          </a:p>
          <a:p>
            <a:pPr algn="ctr">
              <a:buNone/>
            </a:pPr>
            <a:endParaRPr lang="tr-TR" dirty="0" smtClean="0"/>
          </a:p>
          <a:p>
            <a:r>
              <a:rPr lang="tr-TR" dirty="0" smtClean="0"/>
              <a:t>Servis ve ameliyathane kartlı geçiş sistemi</a:t>
            </a:r>
          </a:p>
          <a:p>
            <a:r>
              <a:rPr lang="tr-TR" dirty="0" smtClean="0"/>
              <a:t>Staj çok yoğun geçiyor</a:t>
            </a:r>
          </a:p>
          <a:p>
            <a:r>
              <a:rPr lang="tr-TR" dirty="0" smtClean="0"/>
              <a:t>Sınavda </a:t>
            </a:r>
            <a:r>
              <a:rPr lang="tr-TR" dirty="0" smtClean="0"/>
              <a:t>zorlanıyoruz</a:t>
            </a:r>
          </a:p>
          <a:p>
            <a:r>
              <a:rPr lang="tr-TR" dirty="0" smtClean="0"/>
              <a:t>Sınavlarda</a:t>
            </a:r>
            <a:r>
              <a:rPr lang="tr-TR" dirty="0"/>
              <a:t>, özellikle sözlü sınavlarda belli bir standart sağlanamaması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ORTOPEDİ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OLUMLU</a:t>
            </a:r>
          </a:p>
          <a:p>
            <a:pPr algn="ctr">
              <a:buNone/>
            </a:pPr>
            <a:endParaRPr lang="tr-TR" dirty="0" smtClean="0"/>
          </a:p>
          <a:p>
            <a:r>
              <a:rPr lang="tr-TR" dirty="0" smtClean="0"/>
              <a:t>Pratik yapma imkanlarımız </a:t>
            </a:r>
          </a:p>
          <a:p>
            <a:r>
              <a:rPr lang="tr-TR" dirty="0" smtClean="0"/>
              <a:t>Hastalarla yakın olabilmemiz</a:t>
            </a:r>
          </a:p>
          <a:p>
            <a:r>
              <a:rPr lang="tr-TR" dirty="0" smtClean="0"/>
              <a:t>Serviste ve poliklinikte pratik yapabilmek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ANESTEZİ	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643050"/>
            <a:ext cx="8258204" cy="4525963"/>
          </a:xfrm>
        </p:spPr>
        <p:txBody>
          <a:bodyPr numCol="1">
            <a:normAutofit/>
          </a:bodyPr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OLUMSUZ</a:t>
            </a:r>
          </a:p>
          <a:p>
            <a:pPr algn="ctr">
              <a:buNone/>
            </a:pPr>
            <a:endParaRPr lang="tr-TR" dirty="0" smtClean="0"/>
          </a:p>
          <a:p>
            <a:r>
              <a:rPr lang="tr-TR" dirty="0" smtClean="0"/>
              <a:t>Staj çok yoğun geçiyor</a:t>
            </a:r>
          </a:p>
          <a:p>
            <a:r>
              <a:rPr lang="tr-TR" dirty="0"/>
              <a:t>Ç</a:t>
            </a:r>
            <a:r>
              <a:rPr lang="tr-TR" dirty="0" smtClean="0"/>
              <a:t>ok erken saatte başlıyor,çok geç bitiyor</a:t>
            </a:r>
          </a:p>
          <a:p>
            <a:r>
              <a:rPr lang="tr-TR" dirty="0" smtClean="0"/>
              <a:t>Sadece sözlü sınav oluyor</a:t>
            </a:r>
          </a:p>
          <a:p>
            <a:r>
              <a:rPr lang="tr-TR" dirty="0" smtClean="0"/>
              <a:t>Sınavda </a:t>
            </a:r>
            <a:r>
              <a:rPr lang="tr-TR" dirty="0" smtClean="0"/>
              <a:t>zorlanıyoruz</a:t>
            </a:r>
          </a:p>
          <a:p>
            <a:r>
              <a:rPr lang="tr-TR" dirty="0"/>
              <a:t>Sınavlarda, özellikle sözlü sınavlarda belli bir standart sağlanamaması</a:t>
            </a:r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ANESTEZİ	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643050"/>
            <a:ext cx="8258204" cy="4525963"/>
          </a:xfrm>
        </p:spPr>
        <p:txBody>
          <a:bodyPr numCol="1">
            <a:normAutofit/>
          </a:bodyPr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OLUMLU</a:t>
            </a:r>
          </a:p>
          <a:p>
            <a:pPr algn="ctr">
              <a:buNone/>
            </a:pPr>
            <a:endParaRPr lang="tr-TR" dirty="0" smtClean="0"/>
          </a:p>
          <a:p>
            <a:r>
              <a:rPr lang="tr-TR" dirty="0" smtClean="0"/>
              <a:t>Pratik yapma imkanlarımız </a:t>
            </a:r>
          </a:p>
          <a:p>
            <a:r>
              <a:rPr lang="tr-TR" dirty="0" smtClean="0"/>
              <a:t>Hastalarla yakın olabilmemiz</a:t>
            </a:r>
          </a:p>
          <a:p>
            <a:r>
              <a:rPr lang="tr-TR" dirty="0" smtClean="0"/>
              <a:t>Ameliyathane içinde pratik yapabilmek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NÖROLOLİ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OLUMSUZ</a:t>
            </a:r>
          </a:p>
          <a:p>
            <a:pPr algn="ctr">
              <a:buNone/>
            </a:pPr>
            <a:endParaRPr lang="tr-TR" dirty="0" smtClean="0"/>
          </a:p>
          <a:p>
            <a:r>
              <a:rPr lang="tr-TR" dirty="0" smtClean="0"/>
              <a:t>Dersleri zamanında yapamıyoruz</a:t>
            </a:r>
          </a:p>
          <a:p>
            <a:r>
              <a:rPr lang="tr-TR" dirty="0" smtClean="0"/>
              <a:t>Zamanımızı verimli değerlendiremiyoruz</a:t>
            </a:r>
          </a:p>
          <a:p>
            <a:r>
              <a:rPr lang="tr-TR" dirty="0" smtClean="0"/>
              <a:t>Sınavda </a:t>
            </a:r>
            <a:r>
              <a:rPr lang="tr-TR" dirty="0" smtClean="0"/>
              <a:t>zorlanıyoruz</a:t>
            </a:r>
          </a:p>
          <a:p>
            <a:r>
              <a:rPr lang="tr-TR" dirty="0"/>
              <a:t>Sınavlarda, özellikle sözlü sınavlarda belli bir standart sağlanamaması</a:t>
            </a:r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NÖROLOJİ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OLUMLU</a:t>
            </a:r>
          </a:p>
          <a:p>
            <a:pPr algn="ctr">
              <a:buNone/>
            </a:pPr>
            <a:endParaRPr lang="tr-TR" dirty="0" smtClean="0"/>
          </a:p>
          <a:p>
            <a:r>
              <a:rPr lang="tr-TR" dirty="0" smtClean="0"/>
              <a:t>Pratik yapma imkanlarımız </a:t>
            </a:r>
          </a:p>
          <a:p>
            <a:r>
              <a:rPr lang="tr-TR" dirty="0" smtClean="0"/>
              <a:t>Hastalarla yakın olabilmemiz</a:t>
            </a:r>
          </a:p>
          <a:p>
            <a:r>
              <a:rPr lang="tr-TR" dirty="0" smtClean="0"/>
              <a:t>EMG ve diğer ünitelerde pratik yapabilmek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61</TotalTime>
  <Words>444</Words>
  <Application>Microsoft Office PowerPoint</Application>
  <PresentationFormat>Ekran Gösterisi (4:3)</PresentationFormat>
  <Paragraphs>198</Paragraphs>
  <Slides>26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30" baseType="lpstr">
      <vt:lpstr>Arial</vt:lpstr>
      <vt:lpstr>Century Gothic</vt:lpstr>
      <vt:lpstr>Wingdings 3</vt:lpstr>
      <vt:lpstr>Duman</vt:lpstr>
      <vt:lpstr>Dönem 5 Staj Değerlendirmeleri  </vt:lpstr>
      <vt:lpstr>GENEL OLUMLU DURUMLAR</vt:lpstr>
      <vt:lpstr>GENEL OLUMSUZLAR</vt:lpstr>
      <vt:lpstr>ORTOPEDİ</vt:lpstr>
      <vt:lpstr>ORTOPEDİ</vt:lpstr>
      <vt:lpstr>ANESTEZİ </vt:lpstr>
      <vt:lpstr>ANESTEZİ </vt:lpstr>
      <vt:lpstr>NÖROLOLİ</vt:lpstr>
      <vt:lpstr>NÖROLOJİ</vt:lpstr>
      <vt:lpstr>DERMATOLOJİ</vt:lpstr>
      <vt:lpstr>DERMATOLOJİ</vt:lpstr>
      <vt:lpstr>GÖĞÜS HASTALIKLARI</vt:lpstr>
      <vt:lpstr>GÖĞÜS HASTALIKLARI</vt:lpstr>
      <vt:lpstr>PSİKİYATRİ</vt:lpstr>
      <vt:lpstr>PSİKİYATRİ</vt:lpstr>
      <vt:lpstr>ÜROLOJİ</vt:lpstr>
      <vt:lpstr>ÜROLOJİ</vt:lpstr>
      <vt:lpstr>GÖZ</vt:lpstr>
      <vt:lpstr>GÖZ</vt:lpstr>
      <vt:lpstr>GENEL OLARAK OLUMLU </vt:lpstr>
      <vt:lpstr>ENFEKSİYON</vt:lpstr>
      <vt:lpstr>FTR</vt:lpstr>
      <vt:lpstr>KBB</vt:lpstr>
      <vt:lpstr>ADLİ TIP</vt:lpstr>
      <vt:lpstr>GÖĞÜS CERRAHİ</vt:lpstr>
      <vt:lpstr>BEYİN CERRAHİ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Dönem 5 Staj Değerlendirmeleri</dc:title>
  <dc:creator>Nisan SURUCU</dc:creator>
  <cp:lastModifiedBy>mumin</cp:lastModifiedBy>
  <cp:revision>8</cp:revision>
  <dcterms:created xsi:type="dcterms:W3CDTF">2017-04-25T06:36:14Z</dcterms:created>
  <dcterms:modified xsi:type="dcterms:W3CDTF">2017-05-08T03:43:59Z</dcterms:modified>
</cp:coreProperties>
</file>