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138" autoAdjust="0"/>
    <p:restoredTop sz="94660"/>
  </p:normalViewPr>
  <p:slideViewPr>
    <p:cSldViewPr>
      <p:cViewPr>
        <p:scale>
          <a:sx n="90" d="100"/>
          <a:sy n="90" d="100"/>
        </p:scale>
        <p:origin x="-107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FC75CD-5379-4E13-AE9C-2FD2D6CC0A3D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F4708C-3535-439B-9FE4-68F0639FF2B8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DÖNEM IV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Özgür Mehtap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69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Dönem IV İlkler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r-TR" dirty="0" smtClean="0"/>
              <a:t>Kliniğe Geçiş</a:t>
            </a:r>
          </a:p>
          <a:p>
            <a:r>
              <a:rPr lang="tr-TR" dirty="0" smtClean="0"/>
              <a:t>Unvan (Stajyer doktor) </a:t>
            </a:r>
          </a:p>
          <a:p>
            <a:r>
              <a:rPr lang="tr-TR" dirty="0" smtClean="0"/>
              <a:t>Hastaya dokunma</a:t>
            </a:r>
          </a:p>
          <a:p>
            <a:r>
              <a:rPr lang="tr-TR" sz="2800" dirty="0"/>
              <a:t>Ana dallar (Meslek Ciddiyeti, sorumluluk)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7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DÖNEM IV</a:t>
            </a:r>
            <a:br>
              <a:rPr lang="tr-TR" dirty="0" smtClean="0"/>
            </a:br>
            <a:r>
              <a:rPr lang="tr-TR" dirty="0" smtClean="0"/>
              <a:t> Staj Süreleri(39 hafta)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Fizik Muayene Stajı (1 hafta)</a:t>
            </a:r>
          </a:p>
          <a:p>
            <a:r>
              <a:rPr lang="tr-TR" dirty="0" smtClean="0"/>
              <a:t>Pediatri (8 hafta)</a:t>
            </a:r>
          </a:p>
          <a:p>
            <a:r>
              <a:rPr lang="tr-TR" dirty="0"/>
              <a:t>Dahiliye (8 hafta</a:t>
            </a:r>
            <a:r>
              <a:rPr lang="tr-TR" dirty="0" smtClean="0"/>
              <a:t>)</a:t>
            </a:r>
          </a:p>
          <a:p>
            <a:r>
              <a:rPr lang="tr-TR" dirty="0" smtClean="0"/>
              <a:t>Genel </a:t>
            </a:r>
            <a:r>
              <a:rPr lang="tr-TR" dirty="0"/>
              <a:t>Cerrahi (6 hafta</a:t>
            </a:r>
            <a:r>
              <a:rPr lang="tr-TR" dirty="0" smtClean="0"/>
              <a:t>)</a:t>
            </a:r>
          </a:p>
          <a:p>
            <a:r>
              <a:rPr lang="tr-TR" dirty="0"/>
              <a:t>Kadın Hastalıkları ve Doğum (6 hafta)</a:t>
            </a:r>
          </a:p>
          <a:p>
            <a:r>
              <a:rPr lang="tr-TR" dirty="0"/>
              <a:t>Kardiyoloji (3 hafta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smtClean="0"/>
              <a:t>Çocuk Ruh Sağlığı (2 hafta)</a:t>
            </a:r>
          </a:p>
          <a:p>
            <a:r>
              <a:rPr lang="tr-TR" dirty="0"/>
              <a:t>Radyoloji (2 hafta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Çocuk Cerrahisi (1 hafta)</a:t>
            </a:r>
          </a:p>
          <a:p>
            <a:r>
              <a:rPr lang="tr-TR" dirty="0" smtClean="0"/>
              <a:t>Plastik ve </a:t>
            </a:r>
            <a:r>
              <a:rPr lang="tr-TR" dirty="0" err="1" smtClean="0"/>
              <a:t>Rekonstrüktif</a:t>
            </a:r>
            <a:r>
              <a:rPr lang="tr-TR" dirty="0" smtClean="0"/>
              <a:t> Cerrahi (1 hafta )</a:t>
            </a:r>
          </a:p>
          <a:p>
            <a:r>
              <a:rPr lang="tr-TR" dirty="0" smtClean="0"/>
              <a:t>Kalp Damar Cerrahisi (1 hafta)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8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grubu (53</a:t>
            </a:r>
            <a:r>
              <a:rPr lang="tr-TR" dirty="0" smtClean="0">
                <a:sym typeface="Wingdings" panose="05000000000000000000" pitchFamily="2" charset="2"/>
              </a:rPr>
              <a:t>58</a:t>
            </a:r>
            <a:r>
              <a:rPr lang="tr-TR" dirty="0" smtClean="0"/>
              <a:t>)</a:t>
            </a:r>
          </a:p>
          <a:p>
            <a:r>
              <a:rPr lang="tr-TR" dirty="0" smtClean="0"/>
              <a:t>B grubu (53</a:t>
            </a:r>
            <a:r>
              <a:rPr lang="tr-TR" dirty="0" smtClean="0">
                <a:sym typeface="Wingdings" panose="05000000000000000000" pitchFamily="2" charset="2"/>
              </a:rPr>
              <a:t>59</a:t>
            </a:r>
            <a:r>
              <a:rPr lang="tr-TR" dirty="0" smtClean="0"/>
              <a:t>)</a:t>
            </a:r>
          </a:p>
          <a:p>
            <a:r>
              <a:rPr lang="tr-TR" dirty="0" smtClean="0"/>
              <a:t>C grubu (53</a:t>
            </a:r>
            <a:r>
              <a:rPr lang="tr-TR" dirty="0" smtClean="0">
                <a:sym typeface="Wingdings" panose="05000000000000000000" pitchFamily="2" charset="2"/>
              </a:rPr>
              <a:t>58</a:t>
            </a:r>
            <a:r>
              <a:rPr lang="tr-TR" dirty="0" smtClean="0"/>
              <a:t>)</a:t>
            </a:r>
          </a:p>
          <a:p>
            <a:r>
              <a:rPr lang="tr-TR" dirty="0" smtClean="0"/>
              <a:t>D grubu (52</a:t>
            </a:r>
            <a:r>
              <a:rPr lang="tr-TR" dirty="0" smtClean="0">
                <a:sym typeface="Wingdings" panose="05000000000000000000" pitchFamily="2" charset="2"/>
              </a:rPr>
              <a:t>59</a:t>
            </a:r>
            <a:r>
              <a:rPr lang="tr-TR" dirty="0" smtClean="0"/>
              <a:t>)</a:t>
            </a:r>
          </a:p>
          <a:p>
            <a:r>
              <a:rPr lang="tr-TR" dirty="0" smtClean="0"/>
              <a:t>Üst dönemden kalan (35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31)</a:t>
            </a:r>
          </a:p>
          <a:p>
            <a:r>
              <a:rPr lang="tr-TR" dirty="0" smtClean="0"/>
              <a:t>Toplam:246</a:t>
            </a:r>
            <a:r>
              <a:rPr lang="tr-TR" dirty="0" smtClean="0">
                <a:sym typeface="Wingdings" panose="05000000000000000000" pitchFamily="2" charset="2"/>
              </a:rPr>
              <a:t>265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58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İşleyiş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Fizik Muayene Stajı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Video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Teorik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Hasta başı pratik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Sınav</a:t>
            </a:r>
          </a:p>
          <a:p>
            <a:pPr marL="0" indent="0">
              <a:buNone/>
            </a:pPr>
            <a:r>
              <a:rPr lang="tr-TR" dirty="0" smtClean="0"/>
              <a:t>Diğer Stajlar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Teorik, pratik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Sözlü, yazılı sınav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3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1)Hekimlik hayatında hedeflerin ilk olarak  belirlenmeye başlandığı dönem</a:t>
            </a:r>
          </a:p>
          <a:p>
            <a:pPr marL="0" indent="0">
              <a:buNone/>
            </a:pPr>
            <a:r>
              <a:rPr lang="tr-TR" dirty="0" smtClean="0"/>
              <a:t>2)Klinik nosyonun oluşması için ilk klinik temellerin atıldığı dönem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2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ÇEP </a:t>
            </a:r>
            <a:r>
              <a:rPr lang="tr-TR" dirty="0" smtClean="0"/>
              <a:t>e uygun olarak yazlı ve sözlü sınavların standardizasyonu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                   Öğretim üyelerine eğitim verildi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4427984" y="3356992"/>
            <a:ext cx="14401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2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0589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TEŞEKKÜRLER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6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200</Words>
  <Application>Microsoft Office PowerPoint</Application>
  <PresentationFormat>Ekran Gösterisi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DÖNEM IV</vt:lpstr>
      <vt:lpstr>Dönem IV İlkler</vt:lpstr>
      <vt:lpstr>DÖNEM IV  Staj Süreleri(39 hafta)</vt:lpstr>
      <vt:lpstr>Öğrenci sayısı</vt:lpstr>
      <vt:lpstr>Dönem IV İşleyiş</vt:lpstr>
      <vt:lpstr>Dönem IV önemi</vt:lpstr>
      <vt:lpstr>Öneriler</vt:lpstr>
      <vt:lpstr> TEŞEKKÜRLER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IV</dc:title>
  <dc:creator>pc</dc:creator>
  <cp:lastModifiedBy>pc</cp:lastModifiedBy>
  <cp:revision>17</cp:revision>
  <dcterms:created xsi:type="dcterms:W3CDTF">2016-05-03T18:17:02Z</dcterms:created>
  <dcterms:modified xsi:type="dcterms:W3CDTF">2017-05-08T05:04:47Z</dcterms:modified>
</cp:coreProperties>
</file>