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3" r:id="rId5"/>
    <p:sldId id="259" r:id="rId6"/>
    <p:sldId id="265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8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53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87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73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43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9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5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3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8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7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4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8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1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9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DF15BF1-8A10-4F04-9453-C7E7ECFE4DBD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9DE25-9246-4EE5-95FC-AF5FB1C26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00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599" y="1930545"/>
            <a:ext cx="9144000" cy="2387600"/>
          </a:xfrm>
        </p:spPr>
        <p:txBody>
          <a:bodyPr/>
          <a:lstStyle/>
          <a:p>
            <a:pPr algn="ctr"/>
            <a:r>
              <a:rPr lang="tr-TR" sz="4800" dirty="0" smtClean="0"/>
              <a:t>11.MEZUNİYET ÖNCESİ TIP EĞİTİMİ ÇALIŞTAYI </a:t>
            </a:r>
            <a:br>
              <a:rPr lang="tr-TR" sz="4800" dirty="0" smtClean="0"/>
            </a:br>
            <a:r>
              <a:rPr lang="tr-TR" sz="4800" dirty="0" smtClean="0"/>
              <a:t>3 MAYIS 2018</a:t>
            </a:r>
            <a:endParaRPr lang="en-US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544147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tr-TR" dirty="0" err="1" smtClean="0"/>
              <a:t>Prof.Dr.Tuncay</a:t>
            </a:r>
            <a:r>
              <a:rPr lang="tr-TR" dirty="0" smtClean="0"/>
              <a:t> ÇOLAK</a:t>
            </a:r>
          </a:p>
          <a:p>
            <a:pPr algn="ctr"/>
            <a:r>
              <a:rPr lang="tr-TR" dirty="0" smtClean="0"/>
              <a:t>Kocaeli Üniversitesi Tıp Fakültesi </a:t>
            </a:r>
          </a:p>
          <a:p>
            <a:pPr algn="ctr"/>
            <a:r>
              <a:rPr lang="tr-TR" dirty="0" smtClean="0"/>
              <a:t>Dönem 1 Koordinatörü</a:t>
            </a:r>
            <a:endParaRPr lang="en-US" dirty="0"/>
          </a:p>
        </p:txBody>
      </p:sp>
      <p:pic>
        <p:nvPicPr>
          <p:cNvPr id="1026" name="Picture 2" descr="Kocaeli Ãniversitesi TÄ±p FakÃ¼lte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927" y="65884"/>
            <a:ext cx="2729345" cy="158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2017-2018 DÖNEM 1’E </a:t>
            </a:r>
            <a:r>
              <a:rPr lang="tr-TR" dirty="0" smtClean="0"/>
              <a:t>AİT VERİLER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Ö</a:t>
            </a:r>
            <a:r>
              <a:rPr lang="tr-TR" dirty="0" smtClean="0"/>
              <a:t>ğrenci sayısı:  315 </a:t>
            </a:r>
          </a:p>
          <a:p>
            <a:r>
              <a:rPr lang="tr-TR" smtClean="0"/>
              <a:t>Sınıf tekrarı </a:t>
            </a:r>
            <a:r>
              <a:rPr lang="tr-TR"/>
              <a:t>yapan </a:t>
            </a:r>
            <a:r>
              <a:rPr lang="tr-TR" smtClean="0"/>
              <a:t>öğrenci sayısı: </a:t>
            </a:r>
            <a:r>
              <a:rPr lang="tr-TR"/>
              <a:t>56</a:t>
            </a:r>
            <a:endParaRPr lang="tr-TR" dirty="0" smtClean="0"/>
          </a:p>
          <a:p>
            <a:r>
              <a:rPr lang="tr-TR" smtClean="0"/>
              <a:t>Yabancı uyruklu öğrenci sayısı: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2016-2017 </a:t>
            </a:r>
            <a:r>
              <a:rPr lang="tr-TR"/>
              <a:t>DÖNEM 1’E AİT VERİLER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endParaRPr lang="tr-TR"/>
          </a:p>
          <a:p>
            <a:r>
              <a:rPr lang="tr-TR" smtClean="0"/>
              <a:t>Öğrenci sayısı: 316</a:t>
            </a:r>
          </a:p>
          <a:p>
            <a:r>
              <a:rPr lang="tr-TR" smtClean="0"/>
              <a:t>Sınıf </a:t>
            </a:r>
            <a:r>
              <a:rPr lang="tr-TR"/>
              <a:t>tekrarı </a:t>
            </a:r>
            <a:r>
              <a:rPr lang="tr-TR" smtClean="0"/>
              <a:t>yapan öğrenci sayısı: 34</a:t>
            </a:r>
          </a:p>
          <a:p>
            <a:r>
              <a:rPr lang="tr-TR"/>
              <a:t>Yabancı uyruklu öğrenci </a:t>
            </a:r>
            <a:r>
              <a:rPr lang="tr-TR" smtClean="0"/>
              <a:t>sayısı: 26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İptal Edilen Kurul Sınavı Soruları – 2017-2018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smtClean="0"/>
              <a:t>Kurul 1: 0</a:t>
            </a:r>
          </a:p>
          <a:p>
            <a:pPr algn="just"/>
            <a:r>
              <a:rPr lang="tr-TR" dirty="0" smtClean="0"/>
              <a:t>Kurul 2: 3</a:t>
            </a:r>
          </a:p>
          <a:p>
            <a:pPr algn="just"/>
            <a:r>
              <a:rPr lang="tr-TR" dirty="0" smtClean="0"/>
              <a:t>Kurul 3: 0</a:t>
            </a:r>
          </a:p>
          <a:p>
            <a:pPr algn="just"/>
            <a:r>
              <a:rPr lang="tr-TR" dirty="0" smtClean="0"/>
              <a:t>Kurul 4: 3(2 basım hatası)</a:t>
            </a:r>
          </a:p>
          <a:p>
            <a:pPr algn="just"/>
            <a:r>
              <a:rPr lang="tr-TR" dirty="0" smtClean="0"/>
              <a:t>Kurul 5: 0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tr-TR" dirty="0" smtClean="0"/>
              <a:t>Toplam 6 soru iptal edilmiştir.</a:t>
            </a:r>
            <a:endParaRPr lang="en-US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080655" y="4946073"/>
            <a:ext cx="4100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3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Ders Değişiklikleri – 2017-2018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4293" y="1706554"/>
            <a:ext cx="8946541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mtClean="0"/>
              <a:t>Bu </a:t>
            </a:r>
            <a:r>
              <a:rPr lang="tr-TR" smtClean="0"/>
              <a:t>yıl yapılan ders değişikliği sayısı </a:t>
            </a:r>
            <a:r>
              <a:rPr lang="tr-TR" smtClean="0"/>
              <a:t>22’dir.</a:t>
            </a:r>
          </a:p>
          <a:p>
            <a:pPr marL="0" indent="0">
              <a:buNone/>
            </a:pPr>
            <a:endParaRPr lang="tr-TR" smtClean="0"/>
          </a:p>
          <a:p>
            <a:pPr algn="just"/>
            <a:r>
              <a:rPr lang="tr-TR"/>
              <a:t>Kurul 1: </a:t>
            </a:r>
            <a:r>
              <a:rPr lang="tr-TR" smtClean="0"/>
              <a:t>3</a:t>
            </a:r>
            <a:endParaRPr lang="tr-TR"/>
          </a:p>
          <a:p>
            <a:pPr algn="just"/>
            <a:r>
              <a:rPr lang="tr-TR"/>
              <a:t>Kurul 2: </a:t>
            </a:r>
            <a:r>
              <a:rPr lang="tr-TR"/>
              <a:t>2</a:t>
            </a:r>
            <a:endParaRPr lang="tr-TR" smtClean="0"/>
          </a:p>
          <a:p>
            <a:pPr algn="just"/>
            <a:r>
              <a:rPr lang="tr-TR" smtClean="0"/>
              <a:t>Kurul </a:t>
            </a:r>
            <a:r>
              <a:rPr lang="tr-TR"/>
              <a:t>3: </a:t>
            </a:r>
            <a:r>
              <a:rPr lang="tr-TR" smtClean="0"/>
              <a:t>5</a:t>
            </a:r>
            <a:endParaRPr lang="tr-TR"/>
          </a:p>
          <a:p>
            <a:pPr algn="just"/>
            <a:r>
              <a:rPr lang="tr-TR"/>
              <a:t>Kurul 4: </a:t>
            </a:r>
            <a:r>
              <a:rPr lang="tr-TR" smtClean="0"/>
              <a:t>8</a:t>
            </a:r>
          </a:p>
          <a:p>
            <a:pPr algn="just"/>
            <a:r>
              <a:rPr lang="tr-TR" smtClean="0"/>
              <a:t>Kurul </a:t>
            </a:r>
            <a:r>
              <a:rPr lang="tr-TR"/>
              <a:t>5: </a:t>
            </a:r>
            <a:r>
              <a:rPr lang="tr-TR"/>
              <a:t>1</a:t>
            </a:r>
            <a:endParaRPr lang="tr-TR" smtClean="0"/>
          </a:p>
          <a:p>
            <a:pPr algn="just"/>
            <a:r>
              <a:rPr lang="tr-TR" smtClean="0"/>
              <a:t>Kurul 6: 3</a:t>
            </a:r>
            <a:endParaRPr lang="tr-TR"/>
          </a:p>
          <a:p>
            <a:pPr marL="0" indent="0" algn="just">
              <a:buNone/>
            </a:pPr>
            <a:endParaRPr lang="en-US"/>
          </a:p>
          <a:p>
            <a:pPr marL="0" indent="0" algn="just">
              <a:buNone/>
            </a:pPr>
            <a:r>
              <a:rPr lang="tr-TR"/>
              <a:t>Toplam </a:t>
            </a:r>
            <a:r>
              <a:rPr lang="tr-TR" smtClean="0"/>
              <a:t>22 </a:t>
            </a:r>
            <a:r>
              <a:rPr lang="tr-TR" smtClean="0"/>
              <a:t>ders değişikliği yapılmıştır.</a:t>
            </a:r>
            <a:endParaRPr lang="en-US"/>
          </a:p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835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saat sayıları arttırıldı.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Yabancı Dil</a:t>
            </a:r>
          </a:p>
          <a:p>
            <a:r>
              <a:rPr lang="tr-TR" dirty="0" smtClean="0"/>
              <a:t>Türk Dili</a:t>
            </a:r>
          </a:p>
          <a:p>
            <a:r>
              <a:rPr lang="tr-TR" dirty="0" smtClean="0"/>
              <a:t>Atatürk İlkeleri ve Devrim Tarihi</a:t>
            </a:r>
          </a:p>
          <a:p>
            <a:r>
              <a:rPr lang="tr-TR" dirty="0" smtClean="0"/>
              <a:t>Bilgisayar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 algn="ctr">
              <a:buNone/>
            </a:pPr>
            <a:r>
              <a:rPr lang="tr-TR" sz="2400" dirty="0">
                <a:solidFill>
                  <a:schemeClr val="tx2"/>
                </a:solidFill>
              </a:rPr>
              <a:t>	</a:t>
            </a:r>
            <a:r>
              <a:rPr lang="tr-TR" sz="2400" dirty="0" smtClean="0">
                <a:solidFill>
                  <a:schemeClr val="tx2"/>
                </a:solidFill>
              </a:rPr>
              <a:t>Dersleri Üniversitemiz UZEM(Uzaktan Eğitim Merkezi) aracılığıyla uzaktan eğitim olarak verilmeye başlandı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6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KANTİN İŞLERİ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Çay : 1 TL</a:t>
            </a:r>
            <a:endParaRPr lang="tr-TR" dirty="0" smtClean="0"/>
          </a:p>
          <a:p>
            <a:r>
              <a:rPr lang="tr-TR" dirty="0" smtClean="0"/>
              <a:t>Kahve</a:t>
            </a:r>
            <a:r>
              <a:rPr lang="tr-TR" smtClean="0"/>
              <a:t>: 1 TL</a:t>
            </a:r>
            <a:endParaRPr lang="tr-TR" dirty="0" smtClean="0"/>
          </a:p>
          <a:p>
            <a:r>
              <a:rPr lang="tr-TR" smtClean="0"/>
              <a:t>Poğaça: 1 TL</a:t>
            </a:r>
            <a:endParaRPr lang="tr-TR" dirty="0" smtClean="0"/>
          </a:p>
          <a:p>
            <a:r>
              <a:rPr lang="tr-TR" smtClean="0"/>
              <a:t>Simit: 1,25 TL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63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2016-2017 Dönem 1 Kurul Sınavı Ortalamaları</a:t>
            </a:r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124640"/>
              </p:ext>
            </p:extLst>
          </p:nvPr>
        </p:nvGraphicFramePr>
        <p:xfrm>
          <a:off x="741218" y="2105252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0512966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201609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0757037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375745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289309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3140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Kurul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Kurul 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4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5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</a:t>
                      </a:r>
                      <a:r>
                        <a:rPr lang="tr-TR" baseline="0" smtClean="0"/>
                        <a:t> 6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5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78,5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75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69,6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65,2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7908"/>
                  </a:ext>
                </a:extLst>
              </a:tr>
            </a:tbl>
          </a:graphicData>
        </a:graphic>
      </p:graphicFrame>
      <p:sp>
        <p:nvSpPr>
          <p:cNvPr id="5" name="Unvan 1"/>
          <p:cNvSpPr txBox="1">
            <a:spLocks/>
          </p:cNvSpPr>
          <p:nvPr/>
        </p:nvSpPr>
        <p:spPr>
          <a:xfrm>
            <a:off x="741218" y="3098936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mtClean="0"/>
              <a:t>2017-2018 Dönem 1 Kurul Sınavı Ortalamaları</a:t>
            </a:r>
            <a:endParaRPr lang="en-US" dirty="0"/>
          </a:p>
        </p:txBody>
      </p:sp>
      <p:graphicFrame>
        <p:nvGraphicFramePr>
          <p:cNvPr id="6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69678"/>
              </p:ext>
            </p:extLst>
          </p:nvPr>
        </p:nvGraphicFramePr>
        <p:xfrm>
          <a:off x="741218" y="4751470"/>
          <a:ext cx="88461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225">
                  <a:extLst>
                    <a:ext uri="{9D8B030D-6E8A-4147-A177-3AD203B41FA5}">
                      <a16:colId xmlns:a16="http://schemas.microsoft.com/office/drawing/2014/main" val="1051296687"/>
                    </a:ext>
                  </a:extLst>
                </a:gridCol>
                <a:gridCol w="1769225">
                  <a:extLst>
                    <a:ext uri="{9D8B030D-6E8A-4147-A177-3AD203B41FA5}">
                      <a16:colId xmlns:a16="http://schemas.microsoft.com/office/drawing/2014/main" val="1520160945"/>
                    </a:ext>
                  </a:extLst>
                </a:gridCol>
                <a:gridCol w="1769225">
                  <a:extLst>
                    <a:ext uri="{9D8B030D-6E8A-4147-A177-3AD203B41FA5}">
                      <a16:colId xmlns:a16="http://schemas.microsoft.com/office/drawing/2014/main" val="2407570370"/>
                    </a:ext>
                  </a:extLst>
                </a:gridCol>
                <a:gridCol w="1769225">
                  <a:extLst>
                    <a:ext uri="{9D8B030D-6E8A-4147-A177-3AD203B41FA5}">
                      <a16:colId xmlns:a16="http://schemas.microsoft.com/office/drawing/2014/main" val="1737574520"/>
                    </a:ext>
                  </a:extLst>
                </a:gridCol>
                <a:gridCol w="1769225">
                  <a:extLst>
                    <a:ext uri="{9D8B030D-6E8A-4147-A177-3AD203B41FA5}">
                      <a16:colId xmlns:a16="http://schemas.microsoft.com/office/drawing/2014/main" val="34289309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Kurul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2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3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4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Kurul 5</a:t>
                      </a:r>
                      <a:endParaRPr lang="en-US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5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73,7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61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7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21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Kırmızı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214</Words>
  <Application>Microsoft Office PowerPoint</Application>
  <PresentationFormat>Geniş ekran</PresentationFormat>
  <Paragraphs>72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11.MEZUNİYET ÖNCESİ TIP EĞİTİMİ ÇALIŞTAYI  3 MAYIS 2018</vt:lpstr>
      <vt:lpstr>2017-2018 DÖNEM 1’E AİT VERİLER</vt:lpstr>
      <vt:lpstr>2016-2017 DÖNEM 1’E AİT VERİLER</vt:lpstr>
      <vt:lpstr>İptal Edilen Kurul Sınavı Soruları – 2017-2018</vt:lpstr>
      <vt:lpstr>Ders Değişiklikleri – 2017-2018</vt:lpstr>
      <vt:lpstr>Serbest saat sayıları arttırıldı. </vt:lpstr>
      <vt:lpstr>KANTİN İŞLERİ</vt:lpstr>
      <vt:lpstr>2016-2017 Dönem 1 Kurul Sınavı Ortalamaları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Processus-PC</dc:creator>
  <cp:lastModifiedBy>Processus-PC</cp:lastModifiedBy>
  <cp:revision>10</cp:revision>
  <dcterms:created xsi:type="dcterms:W3CDTF">2018-04-27T07:00:09Z</dcterms:created>
  <dcterms:modified xsi:type="dcterms:W3CDTF">2018-05-02T13:16:34Z</dcterms:modified>
</cp:coreProperties>
</file>