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98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74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41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177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33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79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872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61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83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60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68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60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78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8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88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8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37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EB9976-8AB4-4D17-967F-24CD4EE37CEA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09FB-9EEC-4BE5-8D36-AABB864B2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972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caeli.edu.tr/rektorluk/foto/umuttepe/umuttepegece/DSC_0119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6600" dirty="0" smtClean="0"/>
              <a:t>EĞİTİMDE YENİDEN </a:t>
            </a:r>
            <a:r>
              <a:rPr lang="tr-TR" sz="6600" dirty="0" smtClean="0"/>
              <a:t>YAPILANMA VE KALİTE SÜRECİ(AKTS)</a:t>
            </a:r>
            <a:endParaRPr lang="tr-TR" sz="6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703129" y="5276146"/>
            <a:ext cx="4336472" cy="1221636"/>
          </a:xfrm>
        </p:spPr>
        <p:txBody>
          <a:bodyPr/>
          <a:lstStyle/>
          <a:p>
            <a:pPr algn="ctr"/>
            <a:r>
              <a:rPr lang="tr-TR" dirty="0" smtClean="0"/>
              <a:t>PROF.DR.TUNCAY ÇOLAK</a:t>
            </a:r>
          </a:p>
          <a:p>
            <a:pPr algn="ctr"/>
            <a:r>
              <a:rPr lang="tr-TR" dirty="0" smtClean="0"/>
              <a:t>10.MEZUNİYET ÖNCESİ TIP EĞİTİMİ ÇALIŞTAYI</a:t>
            </a:r>
            <a:endParaRPr lang="tr-TR" dirty="0"/>
          </a:p>
        </p:txBody>
      </p:sp>
      <p:pic>
        <p:nvPicPr>
          <p:cNvPr id="4" name="Picture 1" descr="tip log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6" y="234950"/>
            <a:ext cx="18002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SC_011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749" y="325438"/>
            <a:ext cx="20685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0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1" y="0"/>
            <a:ext cx="9988407" cy="6858000"/>
          </a:xfrm>
        </p:spPr>
      </p:pic>
    </p:spTree>
    <p:extLst>
      <p:ext uri="{BB962C8B-B14F-4D97-AF65-F5344CB8AC3E}">
        <p14:creationId xmlns:p14="http://schemas.microsoft.com/office/powerpoint/2010/main" val="38992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497"/>
            <a:ext cx="1924050" cy="195262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558510"/>
            <a:ext cx="10267950" cy="59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222630" cy="5957455"/>
          </a:xfrm>
        </p:spPr>
      </p:pic>
    </p:spTree>
    <p:extLst>
      <p:ext uri="{BB962C8B-B14F-4D97-AF65-F5344CB8AC3E}">
        <p14:creationId xmlns:p14="http://schemas.microsoft.com/office/powerpoint/2010/main" val="10345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970"/>
            <a:ext cx="1924050" cy="195262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467222"/>
            <a:ext cx="10267950" cy="58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7" y="0"/>
            <a:ext cx="11564724" cy="6858000"/>
          </a:xfrm>
        </p:spPr>
      </p:pic>
    </p:spTree>
    <p:extLst>
      <p:ext uri="{BB962C8B-B14F-4D97-AF65-F5344CB8AC3E}">
        <p14:creationId xmlns:p14="http://schemas.microsoft.com/office/powerpoint/2010/main" val="21936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654"/>
            <a:ext cx="12192000" cy="529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8883"/>
            <a:ext cx="1924050" cy="2219325"/>
          </a:xfr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302327"/>
            <a:ext cx="10300940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86" y="0"/>
            <a:ext cx="8821094" cy="6863441"/>
          </a:xfrm>
        </p:spPr>
      </p:pic>
    </p:spTree>
    <p:extLst>
      <p:ext uri="{BB962C8B-B14F-4D97-AF65-F5344CB8AC3E}">
        <p14:creationId xmlns:p14="http://schemas.microsoft.com/office/powerpoint/2010/main" val="12694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4711"/>
            <a:ext cx="1924050" cy="2219325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346365"/>
            <a:ext cx="10409682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09"/>
            <a:ext cx="12192000" cy="6163112"/>
          </a:xfrm>
        </p:spPr>
      </p:pic>
    </p:spTree>
    <p:extLst>
      <p:ext uri="{BB962C8B-B14F-4D97-AF65-F5344CB8AC3E}">
        <p14:creationId xmlns:p14="http://schemas.microsoft.com/office/powerpoint/2010/main" val="6619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097"/>
            <a:ext cx="1924050" cy="195262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354062"/>
            <a:ext cx="10267950" cy="61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7" y="452718"/>
            <a:ext cx="12228047" cy="6012873"/>
          </a:xfrm>
        </p:spPr>
      </p:pic>
    </p:spTree>
    <p:extLst>
      <p:ext uri="{BB962C8B-B14F-4D97-AF65-F5344CB8AC3E}">
        <p14:creationId xmlns:p14="http://schemas.microsoft.com/office/powerpoint/2010/main" val="4426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583"/>
            <a:ext cx="1924050" cy="221932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152983"/>
            <a:ext cx="10267950" cy="54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14</Words>
  <Application>Microsoft Office PowerPoint</Application>
  <PresentationFormat>Geniş ekran</PresentationFormat>
  <Paragraphs>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İyon</vt:lpstr>
      <vt:lpstr>EĞİTİMDE YENİDEN YAPILANMA VE KALİTE SÜRECİ(AKTS)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EĞİTİMDE YENİDEN YAPILANMA</dc:title>
  <dc:creator>Processus</dc:creator>
  <cp:lastModifiedBy>Windows Kullanıcısı</cp:lastModifiedBy>
  <cp:revision>5</cp:revision>
  <dcterms:created xsi:type="dcterms:W3CDTF">2017-04-27T13:12:25Z</dcterms:created>
  <dcterms:modified xsi:type="dcterms:W3CDTF">2017-04-27T13:55:15Z</dcterms:modified>
</cp:coreProperties>
</file>