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0" r:id="rId1"/>
  </p:sldMasterIdLst>
  <p:notesMasterIdLst>
    <p:notesMasterId r:id="rId31"/>
  </p:notesMasterIdLst>
  <p:sldIdLst>
    <p:sldId id="265" r:id="rId2"/>
    <p:sldId id="294" r:id="rId3"/>
    <p:sldId id="296" r:id="rId4"/>
    <p:sldId id="262" r:id="rId5"/>
    <p:sldId id="299" r:id="rId6"/>
    <p:sldId id="263" r:id="rId7"/>
    <p:sldId id="264" r:id="rId8"/>
    <p:sldId id="267" r:id="rId9"/>
    <p:sldId id="270" r:id="rId10"/>
    <p:sldId id="274" r:id="rId11"/>
    <p:sldId id="275" r:id="rId12"/>
    <p:sldId id="276" r:id="rId13"/>
    <p:sldId id="278" r:id="rId14"/>
    <p:sldId id="279" r:id="rId15"/>
    <p:sldId id="280" r:id="rId16"/>
    <p:sldId id="281" r:id="rId17"/>
    <p:sldId id="282" r:id="rId18"/>
    <p:sldId id="283" r:id="rId19"/>
    <p:sldId id="284" r:id="rId20"/>
    <p:sldId id="285" r:id="rId21"/>
    <p:sldId id="286" r:id="rId22"/>
    <p:sldId id="287" r:id="rId23"/>
    <p:sldId id="300" r:id="rId24"/>
    <p:sldId id="301" r:id="rId25"/>
    <p:sldId id="288" r:id="rId26"/>
    <p:sldId id="302" r:id="rId27"/>
    <p:sldId id="295" r:id="rId28"/>
    <p:sldId id="297" r:id="rId29"/>
    <p:sldId id="290" r:id="rId30"/>
  </p:sldIdLst>
  <p:sldSz cx="12801600" cy="9601200" type="A3"/>
  <p:notesSz cx="6858000" cy="9926638"/>
  <p:defaultTextStyle>
    <a:defPPr>
      <a:defRPr lang="tr-TR"/>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020"/>
    <a:srgbClr val="FFCC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5" autoAdjust="0"/>
    <p:restoredTop sz="94624" autoAdjust="0"/>
  </p:normalViewPr>
  <p:slideViewPr>
    <p:cSldViewPr>
      <p:cViewPr varScale="1">
        <p:scale>
          <a:sx n="63" d="100"/>
          <a:sy n="63" d="100"/>
        </p:scale>
        <p:origin x="1210" y="67"/>
      </p:cViewPr>
      <p:guideLst>
        <p:guide orient="horz" pos="3024"/>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8956449888208589E-4"/>
          <c:y val="1.9100171616542167E-2"/>
          <c:w val="0.58584451249149416"/>
          <c:h val="0.65221553470296989"/>
        </c:manualLayout>
      </c:layout>
      <c:pie3DChart>
        <c:varyColors val="1"/>
        <c:ser>
          <c:idx val="0"/>
          <c:order val="0"/>
          <c:tx>
            <c:strRef>
              <c:f>Sayfa1!$B$1</c:f>
              <c:strCache>
                <c:ptCount val="1"/>
                <c:pt idx="0">
                  <c:v>Satışlar</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explosion val="78"/>
            <c:spPr>
              <a:solidFill>
                <a:schemeClr val="accent2"/>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Sayfa1!$A$2:$A$3</c:f>
              <c:strCache>
                <c:ptCount val="2"/>
                <c:pt idx="0">
                  <c:v>EVET</c:v>
                </c:pt>
                <c:pt idx="1">
                  <c:v>HAYIR</c:v>
                </c:pt>
              </c:strCache>
            </c:strRef>
          </c:cat>
          <c:val>
            <c:numRef>
              <c:f>Sayfa1!$B$2:$B$3</c:f>
              <c:numCache>
                <c:formatCode>General</c:formatCode>
                <c:ptCount val="2"/>
                <c:pt idx="0">
                  <c:v>70</c:v>
                </c:pt>
                <c:pt idx="1">
                  <c:v>30</c:v>
                </c:pt>
              </c:numCache>
            </c:numRef>
          </c:val>
        </c:ser>
        <c:ser>
          <c:idx val="1"/>
          <c:order val="1"/>
          <c:tx>
            <c:strRef>
              <c:f>Sayfa1!$C$1</c:f>
              <c:strCache>
                <c:ptCount val="1"/>
                <c:pt idx="0">
                  <c:v>Sütun1</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Sayfa1!$A$2:$A$3</c:f>
              <c:strCache>
                <c:ptCount val="2"/>
                <c:pt idx="0">
                  <c:v>EVET</c:v>
                </c:pt>
                <c:pt idx="1">
                  <c:v>HAYIR</c:v>
                </c:pt>
              </c:strCache>
            </c:strRef>
          </c:cat>
          <c:val>
            <c:numRef>
              <c:f>Sayfa1!$C$2:$C$3</c:f>
              <c:numCache>
                <c:formatCode>General</c:formatCode>
                <c:ptCount val="2"/>
                <c:pt idx="0">
                  <c:v>70</c:v>
                </c:pt>
                <c:pt idx="1">
                  <c:v>30</c:v>
                </c:pt>
              </c:numCache>
            </c:numRef>
          </c:val>
        </c:ser>
        <c:ser>
          <c:idx val="2"/>
          <c:order val="2"/>
          <c:tx>
            <c:strRef>
              <c:f>Sayfa1!$D$1</c:f>
              <c:strCache>
                <c:ptCount val="1"/>
                <c:pt idx="0">
                  <c:v>Sütun2</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Sayfa1!$A$2:$A$3</c:f>
              <c:strCache>
                <c:ptCount val="2"/>
                <c:pt idx="0">
                  <c:v>EVET</c:v>
                </c:pt>
                <c:pt idx="1">
                  <c:v>HAYIR</c:v>
                </c:pt>
              </c:strCache>
            </c:strRef>
          </c:cat>
          <c:val>
            <c:numRef>
              <c:f>Sayfa1!$D$2:$D$3</c:f>
              <c:numCache>
                <c:formatCode>General</c:formatCode>
                <c:ptCount val="2"/>
                <c:pt idx="0">
                  <c:v>70</c:v>
                </c:pt>
                <c:pt idx="1">
                  <c:v>30</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Sayfa1!$B$1</c:f>
              <c:strCache>
                <c:ptCount val="1"/>
                <c:pt idx="0">
                  <c:v>Satışlar</c:v>
                </c:pt>
              </c:strCache>
            </c:strRef>
          </c:tx>
          <c:explosion val="10"/>
          <c:dLbls>
            <c:dLbl>
              <c:idx val="0"/>
              <c:tx>
                <c:rich>
                  <a:bodyPr/>
                  <a:lstStyle/>
                  <a:p>
                    <a:r>
                      <a:rPr lang="en-US" smtClean="0"/>
                      <a:t>65%</a:t>
                    </a:r>
                    <a:endParaRPr lang="en-US"/>
                  </a:p>
                </c:rich>
              </c:tx>
              <c:showLegendKey val="0"/>
              <c:showVal val="0"/>
              <c:showCatName val="0"/>
              <c:showSerName val="0"/>
              <c:showPercent val="1"/>
              <c:showBubbleSize val="0"/>
              <c:extLst>
                <c:ext xmlns:c15="http://schemas.microsoft.com/office/drawing/2012/chart" uri="{CE6537A1-D6FC-4f65-9D91-7224C49458BB}"/>
              </c:extLst>
            </c:dLbl>
            <c:dLbl>
              <c:idx val="1"/>
              <c:tx>
                <c:rich>
                  <a:bodyPr/>
                  <a:lstStyle/>
                  <a:p>
                    <a:r>
                      <a:rPr lang="en-US" smtClean="0"/>
                      <a:t>35%</a:t>
                    </a:r>
                    <a:endParaRPr lang="en-US"/>
                  </a:p>
                </c:rich>
              </c:tx>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Sayfa1!$A$2:$A$3</c:f>
              <c:strCache>
                <c:ptCount val="2"/>
                <c:pt idx="0">
                  <c:v>EVET</c:v>
                </c:pt>
                <c:pt idx="1">
                  <c:v>HAYIR</c:v>
                </c:pt>
              </c:strCache>
            </c:strRef>
          </c:cat>
          <c:val>
            <c:numRef>
              <c:f>Sayfa1!$B$2:$B$3</c:f>
              <c:numCache>
                <c:formatCode>General</c:formatCode>
                <c:ptCount val="2"/>
                <c:pt idx="0">
                  <c:v>60</c:v>
                </c:pt>
                <c:pt idx="1">
                  <c:v>40</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txPr>
    <a:bodyPr/>
    <a:lstStyle/>
    <a:p>
      <a:pPr>
        <a:defRPr sz="1800"/>
      </a:pPr>
      <a:endParaRPr lang="tr-T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Sayfa1!$B$1</c:f>
              <c:strCache>
                <c:ptCount val="1"/>
                <c:pt idx="0">
                  <c:v>Satışlar</c:v>
                </c:pt>
              </c:strCache>
            </c:strRef>
          </c:tx>
          <c:explosion val="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Sayfa1!$A$2:$A$3</c:f>
              <c:strCache>
                <c:ptCount val="2"/>
                <c:pt idx="0">
                  <c:v>EVET</c:v>
                </c:pt>
                <c:pt idx="1">
                  <c:v>HAYIR</c:v>
                </c:pt>
              </c:strCache>
            </c:strRef>
          </c:cat>
          <c:val>
            <c:numRef>
              <c:f>Sayfa1!$B$2:$B$3</c:f>
              <c:numCache>
                <c:formatCode>General</c:formatCode>
                <c:ptCount val="2"/>
                <c:pt idx="0">
                  <c:v>60</c:v>
                </c:pt>
                <c:pt idx="1">
                  <c:v>40</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w="9525" cap="rnd" cmpd="sng" algn="ctr">
          <a:solidFill>
            <a:schemeClr val="tx1">
              <a:tint val="75000"/>
              <a:tint val="76000"/>
              <a:alpha val="60000"/>
              <a:hueMod val="94000"/>
            </a:schemeClr>
          </a:solidFill>
          <a:prstDash val="solid"/>
          <a:round/>
        </a:ln>
        <a:effectLst/>
        <a:sp3d contourW="9525">
          <a:contourClr>
            <a:schemeClr val="tx1">
              <a:tint val="75000"/>
              <a:tint val="76000"/>
              <a:alpha val="60000"/>
              <a:hueMod val="94000"/>
            </a:schemeClr>
          </a:contourClr>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Sayfa1!$B$1</c:f>
              <c:strCache>
                <c:ptCount val="1"/>
                <c:pt idx="0">
                  <c:v>Satışlar</c:v>
                </c:pt>
              </c:strCache>
            </c:strRef>
          </c:tx>
          <c:explosion val="18"/>
          <c:dPt>
            <c:idx val="0"/>
            <c:bubble3D val="0"/>
            <c:spPr>
              <a:solidFill>
                <a:schemeClr val="accent1"/>
              </a:solidFill>
              <a:ln>
                <a:noFill/>
              </a:ln>
              <a:effectLst/>
              <a:sp3d/>
            </c:spPr>
          </c:dPt>
          <c:dPt>
            <c:idx val="1"/>
            <c:bubble3D val="0"/>
            <c:spPr>
              <a:solidFill>
                <a:schemeClr val="accent2"/>
              </a:solidFill>
              <a:ln>
                <a:noFill/>
              </a:ln>
              <a:effectLst/>
              <a:sp3d/>
            </c:spPr>
          </c:dPt>
          <c:dLbls>
            <c:dLbl>
              <c:idx val="0"/>
              <c:tx>
                <c:rich>
                  <a:bodyPr/>
                  <a:lstStyle/>
                  <a:p>
                    <a:fld id="{59EF56B5-06CD-4128-BC52-14DE0B3224DC}" type="PERCENTAGE">
                      <a:rPr lang="en-US" smtClean="0"/>
                      <a:pPr/>
                      <a:t>[PERCENTAGE]</a:t>
                    </a:fld>
                    <a:endParaRPr lang="en-US" smtClean="0"/>
                  </a:p>
                  <a:p>
                    <a:r>
                      <a:rPr lang="en-US" smtClean="0"/>
                      <a:t>EVET</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17596CB6-E9F5-4C4B-8CC8-37467365B347}" type="PERCENTAGE">
                      <a:rPr lang="en-US" smtClean="0"/>
                      <a:pPr/>
                      <a:t>[PERCENTAGE]</a:t>
                    </a:fld>
                    <a:endParaRPr lang="en-US" dirty="0" smtClean="0"/>
                  </a:p>
                  <a:p>
                    <a:r>
                      <a:rPr lang="en-US" dirty="0" smtClean="0"/>
                      <a:t>HAYIR</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tr-TR"/>
              </a:p>
            </c:txPr>
            <c:showLegendKey val="0"/>
            <c:showVal val="0"/>
            <c:showCatName val="0"/>
            <c:showSerName val="0"/>
            <c:showPercent val="1"/>
            <c:showBubbleSize val="0"/>
            <c:showLeaderLines val="1"/>
            <c:leaderLines>
              <c:spPr>
                <a:ln w="9525" cap="rnd" cmpd="sng" algn="ctr">
                  <a:solidFill>
                    <a:schemeClr val="tx1">
                      <a:tint val="76000"/>
                      <a:alpha val="60000"/>
                      <a:hueMod val="94000"/>
                    </a:schemeClr>
                  </a:solidFill>
                  <a:prstDash val="solid"/>
                  <a:round/>
                </a:ln>
                <a:effectLst/>
              </c:spPr>
            </c:leaderLines>
            <c:extLst>
              <c:ext xmlns:c15="http://schemas.microsoft.com/office/drawing/2012/chart" uri="{CE6537A1-D6FC-4f65-9D91-7224C49458BB}"/>
            </c:extLst>
          </c:dLbls>
          <c:cat>
            <c:strRef>
              <c:f>Sayfa1!$A$2:$A$3</c:f>
              <c:strCache>
                <c:ptCount val="2"/>
                <c:pt idx="0">
                  <c:v>EVET</c:v>
                </c:pt>
                <c:pt idx="1">
                  <c:v>HAYIR</c:v>
                </c:pt>
              </c:strCache>
            </c:strRef>
          </c:cat>
          <c:val>
            <c:numRef>
              <c:f>Sayfa1!$B$2:$B$3</c:f>
              <c:numCache>
                <c:formatCode>General</c:formatCode>
                <c:ptCount val="2"/>
                <c:pt idx="0">
                  <c:v>20</c:v>
                </c:pt>
                <c:pt idx="1">
                  <c:v>80</c:v>
                </c:pt>
              </c:numCache>
            </c:numRef>
          </c:val>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tr-TR"/>
        </a:p>
      </c:txPr>
    </c:legend>
    <c:plotVisOnly val="1"/>
    <c:dispBlanksAs val="gap"/>
    <c:showDLblsOverMax val="0"/>
  </c:chart>
  <c:spPr>
    <a:noFill/>
    <a:ln w="9525" cap="rnd" cmpd="sng" algn="ctr">
      <a:noFill/>
      <a:prstDash val="solid"/>
    </a:ln>
    <a:effectLst/>
  </c:spPr>
  <c:txPr>
    <a:bodyPr/>
    <a:lstStyle/>
    <a:p>
      <a:pPr>
        <a:defRPr sz="1800"/>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8327743754252943E-3"/>
          <c:y val="1.4466547759997467E-2"/>
          <c:w val="0.57658525323223486"/>
          <c:h val="0.64353560604697135"/>
        </c:manualLayout>
      </c:layout>
      <c:pie3DChart>
        <c:varyColors val="1"/>
        <c:ser>
          <c:idx val="0"/>
          <c:order val="0"/>
          <c:tx>
            <c:strRef>
              <c:f>Sayfa1!$B$1</c:f>
              <c:strCache>
                <c:ptCount val="1"/>
                <c:pt idx="0">
                  <c:v>Satışlar</c:v>
                </c:pt>
              </c:strCache>
            </c:strRef>
          </c:tx>
          <c:explosion val="60"/>
          <c:dPt>
            <c:idx val="0"/>
            <c:bubble3D val="0"/>
            <c:explosion val="9"/>
          </c:dPt>
          <c:dPt>
            <c:idx val="1"/>
            <c:bubble3D val="0"/>
            <c:explosion val="0"/>
          </c:dPt>
          <c:dLbls>
            <c:dLbl>
              <c:idx val="0"/>
              <c:layout>
                <c:manualLayout>
                  <c:x val="-4.7445926898026639E-2"/>
                  <c:y val="4.7016280219991768E-2"/>
                </c:manualLayout>
              </c:layout>
              <c:tx>
                <c:rich>
                  <a:bodyPr/>
                  <a:lstStyle/>
                  <a:p>
                    <a:fld id="{956CA1D0-8A2A-4C2F-8690-98D99F6F167D}" type="PERCENTAGE">
                      <a:rPr lang="en-US" smtClean="0"/>
                      <a:pPr/>
                      <a:t>[PERCENTAGE]</a:t>
                    </a:fld>
                    <a:endParaRPr lang="en-US" dirty="0" smtClean="0"/>
                  </a:p>
                  <a:p>
                    <a:r>
                      <a:rPr lang="en-US" dirty="0" smtClean="0"/>
                      <a:t>EVET</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Lst>
            </c:dLbl>
            <c:dLbl>
              <c:idx val="1"/>
              <c:tx>
                <c:rich>
                  <a:bodyPr/>
                  <a:lstStyle/>
                  <a:p>
                    <a:fld id="{53100B03-6644-46C1-A6FD-B5B498D9236A}" type="PERCENTAGE">
                      <a:rPr lang="en-US" smtClean="0"/>
                      <a:pPr/>
                      <a:t>[PERCENTAGE]</a:t>
                    </a:fld>
                    <a:endParaRPr lang="en-US" smtClean="0"/>
                  </a:p>
                  <a:p>
                    <a:r>
                      <a:rPr lang="en-US" smtClean="0"/>
                      <a:t>HAYIR</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Sayfa1!$A$2:$A$3</c:f>
              <c:strCache>
                <c:ptCount val="2"/>
                <c:pt idx="0">
                  <c:v>EVET</c:v>
                </c:pt>
                <c:pt idx="1">
                  <c:v>HAYIR</c:v>
                </c:pt>
              </c:strCache>
            </c:strRef>
          </c:cat>
          <c:val>
            <c:numRef>
              <c:f>Sayfa1!$B$2:$B$3</c:f>
              <c:numCache>
                <c:formatCode>General</c:formatCode>
                <c:ptCount val="2"/>
                <c:pt idx="0">
                  <c:v>10</c:v>
                </c:pt>
                <c:pt idx="1">
                  <c:v>90</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txPr>
    <a:bodyPr/>
    <a:lstStyle/>
    <a:p>
      <a:pPr>
        <a:defRPr sz="1800"/>
      </a:pPr>
      <a:endParaRPr lang="tr-T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Sayfa1!$B$1</c:f>
              <c:strCache>
                <c:ptCount val="1"/>
                <c:pt idx="0">
                  <c:v>Satışlar</c:v>
                </c:pt>
              </c:strCache>
            </c:strRef>
          </c:tx>
          <c:explosion val="14"/>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Sayfa1!$A$2:$A$3</c:f>
              <c:strCache>
                <c:ptCount val="2"/>
                <c:pt idx="0">
                  <c:v>EVET</c:v>
                </c:pt>
                <c:pt idx="1">
                  <c:v>HAYIR</c:v>
                </c:pt>
              </c:strCache>
            </c:strRef>
          </c:cat>
          <c:val>
            <c:numRef>
              <c:f>Sayfa1!$B$2:$B$3</c:f>
              <c:numCache>
                <c:formatCode>General</c:formatCode>
                <c:ptCount val="2"/>
                <c:pt idx="0">
                  <c:v>40</c:v>
                </c:pt>
                <c:pt idx="1">
                  <c:v>60</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txPr>
    <a:bodyPr/>
    <a:lstStyle/>
    <a:p>
      <a:pPr>
        <a:defRPr sz="1800"/>
      </a:pPr>
      <a:endParaRPr lang="tr-T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8956449888208454E-4"/>
          <c:y val="4.8033267136537099E-2"/>
          <c:w val="0.6475729075532225"/>
          <c:h val="0.72744158305495665"/>
        </c:manualLayout>
      </c:layout>
      <c:pie3DChart>
        <c:varyColors val="1"/>
        <c:ser>
          <c:idx val="0"/>
          <c:order val="0"/>
          <c:tx>
            <c:strRef>
              <c:f>Sayfa1!$B$1</c:f>
              <c:strCache>
                <c:ptCount val="1"/>
                <c:pt idx="0">
                  <c:v>Satışlar</c:v>
                </c:pt>
              </c:strCache>
            </c:strRef>
          </c:tx>
          <c:cat>
            <c:strRef>
              <c:f>Sayfa1!$A$2:$A$3</c:f>
              <c:strCache>
                <c:ptCount val="2"/>
                <c:pt idx="0">
                  <c:v>EVET</c:v>
                </c:pt>
                <c:pt idx="1">
                  <c:v>HAYIR</c:v>
                </c:pt>
              </c:strCache>
            </c:strRef>
          </c:cat>
          <c:val>
            <c:numRef>
              <c:f>Sayfa1!$B$2:$B$3</c:f>
              <c:numCache>
                <c:formatCode>General</c:formatCode>
                <c:ptCount val="2"/>
                <c:pt idx="0">
                  <c:v>100</c:v>
                </c:pt>
                <c:pt idx="1">
                  <c:v>0</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tr-T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Sayfa1!$B$1</c:f>
              <c:strCache>
                <c:ptCount val="1"/>
                <c:pt idx="0">
                  <c:v>Satışlar</c:v>
                </c:pt>
              </c:strCache>
            </c:strRef>
          </c:tx>
          <c:explosion val="2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Sayfa1!$A$2:$A$3</c:f>
              <c:strCache>
                <c:ptCount val="2"/>
                <c:pt idx="0">
                  <c:v>EVET</c:v>
                </c:pt>
                <c:pt idx="1">
                  <c:v>HAYIR</c:v>
                </c:pt>
              </c:strCache>
            </c:strRef>
          </c:cat>
          <c:val>
            <c:numRef>
              <c:f>Sayfa1!$B$2:$B$3</c:f>
              <c:numCache>
                <c:formatCode>General</c:formatCode>
                <c:ptCount val="2"/>
                <c:pt idx="0">
                  <c:v>70</c:v>
                </c:pt>
                <c:pt idx="1">
                  <c:v>30</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txPr>
    <a:bodyPr/>
    <a:lstStyle/>
    <a:p>
      <a:pPr>
        <a:defRPr sz="1800"/>
      </a:pPr>
      <a:endParaRPr lang="tr-T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Sayfa1!$B$1</c:f>
              <c:strCache>
                <c:ptCount val="1"/>
                <c:pt idx="0">
                  <c:v>Satışlar</c:v>
                </c:pt>
              </c:strCache>
            </c:strRef>
          </c:tx>
          <c:explosion val="12"/>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Sayfa1!$A$2:$A$3</c:f>
              <c:strCache>
                <c:ptCount val="2"/>
                <c:pt idx="0">
                  <c:v>EVET</c:v>
                </c:pt>
                <c:pt idx="1">
                  <c:v>HAYIR</c:v>
                </c:pt>
              </c:strCache>
            </c:strRef>
          </c:cat>
          <c:val>
            <c:numRef>
              <c:f>Sayfa1!$B$2:$B$3</c:f>
              <c:numCache>
                <c:formatCode>General</c:formatCode>
                <c:ptCount val="2"/>
                <c:pt idx="0">
                  <c:v>20</c:v>
                </c:pt>
                <c:pt idx="1">
                  <c:v>80</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txPr>
    <a:bodyPr/>
    <a:lstStyle/>
    <a:p>
      <a:pPr>
        <a:defRPr sz="1800"/>
      </a:pPr>
      <a:endParaRPr lang="tr-T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Sayfa1!$B$1</c:f>
              <c:strCache>
                <c:ptCount val="1"/>
                <c:pt idx="0">
                  <c:v>Satışlar</c:v>
                </c:pt>
              </c:strCache>
            </c:strRef>
          </c:tx>
          <c:dLbls>
            <c:dLbl>
              <c:idx val="0"/>
              <c:tx>
                <c:rich>
                  <a:bodyPr/>
                  <a:lstStyle/>
                  <a:p>
                    <a:r>
                      <a:rPr lang="en-US" smtClean="0"/>
                      <a:t>0%</a:t>
                    </a:r>
                    <a:endParaRPr lang="en-US" dirty="0"/>
                  </a:p>
                </c:rich>
              </c:tx>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Sayfa1!$A$2:$A$3</c:f>
              <c:strCache>
                <c:ptCount val="2"/>
                <c:pt idx="0">
                  <c:v>EVET</c:v>
                </c:pt>
                <c:pt idx="1">
                  <c:v>HAYIR</c:v>
                </c:pt>
              </c:strCache>
            </c:strRef>
          </c:cat>
          <c:val>
            <c:numRef>
              <c:f>Sayfa1!$B$2:$B$3</c:f>
              <c:numCache>
                <c:formatCode>General</c:formatCode>
                <c:ptCount val="2"/>
                <c:pt idx="0">
                  <c:v>0</c:v>
                </c:pt>
                <c:pt idx="1">
                  <c:v>100</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txPr>
    <a:bodyPr/>
    <a:lstStyle/>
    <a:p>
      <a:pPr>
        <a:defRPr sz="1800"/>
      </a:pPr>
      <a:endParaRPr lang="tr-T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explosion val="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Sayfa1!$A$2:$A$4</c:f>
              <c:strCache>
                <c:ptCount val="3"/>
                <c:pt idx="0">
                  <c:v>Aldım ve yeterli gördüm</c:v>
                </c:pt>
                <c:pt idx="1">
                  <c:v>Aldım ve yetersiz buldum</c:v>
                </c:pt>
                <c:pt idx="2">
                  <c:v>Herhangi bir destek almadım</c:v>
                </c:pt>
              </c:strCache>
            </c:strRef>
          </c:cat>
          <c:val>
            <c:numRef>
              <c:f>Sayfa1!$B$2:$B$4</c:f>
              <c:numCache>
                <c:formatCode>General</c:formatCode>
                <c:ptCount val="3"/>
                <c:pt idx="0">
                  <c:v>55</c:v>
                </c:pt>
                <c:pt idx="1">
                  <c:v>35</c:v>
                </c:pt>
                <c:pt idx="2">
                  <c:v>10</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0.42125</cdr:x>
      <cdr:y>0.50855</cdr:y>
    </cdr:from>
    <cdr:to>
      <cdr:x>0.94625</cdr:x>
      <cdr:y>0.83595</cdr:y>
    </cdr:to>
    <cdr:sp macro="" textlink="">
      <cdr:nvSpPr>
        <cdr:cNvPr id="2" name="1 Metin kutusu"/>
        <cdr:cNvSpPr txBox="1"/>
      </cdr:nvSpPr>
      <cdr:spPr>
        <a:xfrm xmlns:a="http://schemas.openxmlformats.org/drawingml/2006/main">
          <a:off x="3466728" y="2232248"/>
          <a:ext cx="4320540" cy="14371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Wingdings" pitchFamily="2" charset="2"/>
            <a:buChar char="ü"/>
          </a:pPr>
          <a:r>
            <a:rPr lang="tr-TR" sz="3200" dirty="0" smtClean="0">
              <a:solidFill>
                <a:srgbClr val="6600CC"/>
              </a:solidFill>
            </a:rPr>
            <a:t>Erken doğum riski</a:t>
          </a:r>
        </a:p>
        <a:p xmlns:a="http://schemas.openxmlformats.org/drawingml/2006/main">
          <a:pPr>
            <a:buFont typeface="Wingdings" pitchFamily="2" charset="2"/>
            <a:buChar char="ü"/>
          </a:pPr>
          <a:r>
            <a:rPr lang="tr-TR" sz="3200" dirty="0">
              <a:solidFill>
                <a:srgbClr val="6600CC"/>
              </a:solidFill>
            </a:rPr>
            <a:t>A</a:t>
          </a:r>
          <a:r>
            <a:rPr lang="tr-TR" sz="3200" dirty="0" smtClean="0">
              <a:solidFill>
                <a:srgbClr val="6600CC"/>
              </a:solidFill>
            </a:rPr>
            <a:t>kraba evliliği</a:t>
          </a:r>
          <a:endParaRPr lang="tr-TR" sz="3200" dirty="0">
            <a:solidFill>
              <a:srgbClr val="6600CC"/>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0.50749</cdr:x>
      <cdr:y>0.65619</cdr:y>
    </cdr:from>
    <cdr:to>
      <cdr:x>0.79498</cdr:x>
      <cdr:y>0.91867</cdr:y>
    </cdr:to>
    <cdr:sp macro="" textlink="">
      <cdr:nvSpPr>
        <cdr:cNvPr id="2" name="1 Metin kutusu"/>
        <cdr:cNvSpPr txBox="1"/>
      </cdr:nvSpPr>
      <cdr:spPr>
        <a:xfrm xmlns:a="http://schemas.openxmlformats.org/drawingml/2006/main">
          <a:off x="4176464" y="2880320"/>
          <a:ext cx="2365920" cy="11521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Wingdings" pitchFamily="2" charset="2"/>
            <a:buChar char="ü"/>
          </a:pPr>
          <a:r>
            <a:rPr lang="tr-TR" sz="3200" dirty="0" smtClean="0">
              <a:solidFill>
                <a:srgbClr val="6600CC"/>
              </a:solidFill>
            </a:rPr>
            <a:t>Tansiyon</a:t>
          </a:r>
        </a:p>
        <a:p xmlns:a="http://schemas.openxmlformats.org/drawingml/2006/main">
          <a:pPr>
            <a:buFont typeface="Wingdings" pitchFamily="2" charset="2"/>
            <a:buChar char="ü"/>
          </a:pPr>
          <a:r>
            <a:rPr lang="tr-TR" sz="3200" dirty="0" smtClean="0">
              <a:solidFill>
                <a:srgbClr val="6600CC"/>
              </a:solidFill>
            </a:rPr>
            <a:t>Baş ağrısı</a:t>
          </a:r>
          <a:endParaRPr lang="tr-TR" sz="3200" dirty="0">
            <a:solidFill>
              <a:srgbClr val="6600CC"/>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0.23625</cdr:x>
      <cdr:y>0.79168</cdr:y>
    </cdr:from>
    <cdr:to>
      <cdr:x>0.79624</cdr:x>
      <cdr:y>1</cdr:y>
    </cdr:to>
    <cdr:sp macro="" textlink="">
      <cdr:nvSpPr>
        <cdr:cNvPr id="2" name="1 Metin kutusu"/>
        <cdr:cNvSpPr txBox="1"/>
      </cdr:nvSpPr>
      <cdr:spPr>
        <a:xfrm xmlns:a="http://schemas.openxmlformats.org/drawingml/2006/main">
          <a:off x="1944216" y="3475037"/>
          <a:ext cx="460851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Wingdings" pitchFamily="2" charset="2"/>
            <a:buChar char="ü"/>
          </a:pPr>
          <a:r>
            <a:rPr lang="tr-TR" sz="3200" dirty="0" smtClean="0">
              <a:solidFill>
                <a:srgbClr val="6600CC"/>
              </a:solidFill>
            </a:rPr>
            <a:t>Geçer</a:t>
          </a:r>
          <a:r>
            <a:rPr lang="tr-TR" sz="1100" dirty="0" smtClean="0">
              <a:solidFill>
                <a:srgbClr val="6600CC"/>
              </a:solidFill>
            </a:rPr>
            <a:t> </a:t>
          </a:r>
          <a:r>
            <a:rPr lang="tr-TR" sz="3200" dirty="0" smtClean="0">
              <a:solidFill>
                <a:srgbClr val="6600CC"/>
              </a:solidFill>
            </a:rPr>
            <a:t>deyip geçiştiriliyor</a:t>
          </a:r>
          <a:endParaRPr lang="tr-TR" sz="3200" dirty="0">
            <a:solidFill>
              <a:srgbClr val="6600CC"/>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A0703011-057A-401D-8667-34C94623A688}" type="datetimeFigureOut">
              <a:rPr lang="tr-TR" smtClean="0"/>
              <a:pPr/>
              <a:t>15.1.2014</a:t>
            </a:fld>
            <a:endParaRPr lang="tr-TR"/>
          </a:p>
        </p:txBody>
      </p:sp>
      <p:sp>
        <p:nvSpPr>
          <p:cNvPr id="4" name="3 Slayt Görüntüsü Yer Tutucusu"/>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8E99C862-3F06-42CF-8CC5-6B2B0115B0CF}" type="slidenum">
              <a:rPr lang="tr-TR" smtClean="0"/>
              <a:pPr/>
              <a:t>‹#›</a:t>
            </a:fld>
            <a:endParaRPr lang="tr-TR"/>
          </a:p>
        </p:txBody>
      </p:sp>
    </p:spTree>
    <p:extLst>
      <p:ext uri="{BB962C8B-B14F-4D97-AF65-F5344CB8AC3E}">
        <p14:creationId xmlns:p14="http://schemas.microsoft.com/office/powerpoint/2010/main" val="79224196"/>
      </p:ext>
    </p:extLst>
  </p:cSld>
  <p:clrMap bg1="lt1" tx1="dk1" bg2="lt2" tx2="dk2" accent1="accent1" accent2="accent2" accent3="accent3" accent4="accent4" accent5="accent5" accent6="accent6" hlink="hlink" folHlink="folHlink"/>
  <p:notesStyle>
    <a:lvl1pPr marL="0" algn="l" defTabSz="1280160" rtl="0" eaLnBrk="1" latinLnBrk="0" hangingPunct="1">
      <a:defRPr sz="1680" kern="1200">
        <a:solidFill>
          <a:schemeClr val="tx1"/>
        </a:solidFill>
        <a:latin typeface="+mn-lt"/>
        <a:ea typeface="+mn-ea"/>
        <a:cs typeface="+mn-cs"/>
      </a:defRPr>
    </a:lvl1pPr>
    <a:lvl2pPr marL="640080" algn="l" defTabSz="1280160" rtl="0" eaLnBrk="1" latinLnBrk="0" hangingPunct="1">
      <a:defRPr sz="1680" kern="1200">
        <a:solidFill>
          <a:schemeClr val="tx1"/>
        </a:solidFill>
        <a:latin typeface="+mn-lt"/>
        <a:ea typeface="+mn-ea"/>
        <a:cs typeface="+mn-cs"/>
      </a:defRPr>
    </a:lvl2pPr>
    <a:lvl3pPr marL="1280160" algn="l" defTabSz="1280160" rtl="0" eaLnBrk="1" latinLnBrk="0" hangingPunct="1">
      <a:defRPr sz="1680" kern="1200">
        <a:solidFill>
          <a:schemeClr val="tx1"/>
        </a:solidFill>
        <a:latin typeface="+mn-lt"/>
        <a:ea typeface="+mn-ea"/>
        <a:cs typeface="+mn-cs"/>
      </a:defRPr>
    </a:lvl3pPr>
    <a:lvl4pPr marL="1920240" algn="l" defTabSz="1280160" rtl="0" eaLnBrk="1" latinLnBrk="0" hangingPunct="1">
      <a:defRPr sz="1680" kern="1200">
        <a:solidFill>
          <a:schemeClr val="tx1"/>
        </a:solidFill>
        <a:latin typeface="+mn-lt"/>
        <a:ea typeface="+mn-ea"/>
        <a:cs typeface="+mn-cs"/>
      </a:defRPr>
    </a:lvl4pPr>
    <a:lvl5pPr marL="2560320" algn="l" defTabSz="1280160" rtl="0" eaLnBrk="1" latinLnBrk="0" hangingPunct="1">
      <a:defRPr sz="1680" kern="1200">
        <a:solidFill>
          <a:schemeClr val="tx1"/>
        </a:solidFill>
        <a:latin typeface="+mn-lt"/>
        <a:ea typeface="+mn-ea"/>
        <a:cs typeface="+mn-cs"/>
      </a:defRPr>
    </a:lvl5pPr>
    <a:lvl6pPr marL="3200400" algn="l" defTabSz="1280160" rtl="0" eaLnBrk="1" latinLnBrk="0" hangingPunct="1">
      <a:defRPr sz="1680" kern="1200">
        <a:solidFill>
          <a:schemeClr val="tx1"/>
        </a:solidFill>
        <a:latin typeface="+mn-lt"/>
        <a:ea typeface="+mn-ea"/>
        <a:cs typeface="+mn-cs"/>
      </a:defRPr>
    </a:lvl6pPr>
    <a:lvl7pPr marL="3840480" algn="l" defTabSz="1280160" rtl="0" eaLnBrk="1" latinLnBrk="0" hangingPunct="1">
      <a:defRPr sz="1680" kern="1200">
        <a:solidFill>
          <a:schemeClr val="tx1"/>
        </a:solidFill>
        <a:latin typeface="+mn-lt"/>
        <a:ea typeface="+mn-ea"/>
        <a:cs typeface="+mn-cs"/>
      </a:defRPr>
    </a:lvl7pPr>
    <a:lvl8pPr marL="4480560" algn="l" defTabSz="1280160" rtl="0" eaLnBrk="1" latinLnBrk="0" hangingPunct="1">
      <a:defRPr sz="1680" kern="1200">
        <a:solidFill>
          <a:schemeClr val="tx1"/>
        </a:solidFill>
        <a:latin typeface="+mn-lt"/>
        <a:ea typeface="+mn-ea"/>
        <a:cs typeface="+mn-cs"/>
      </a:defRPr>
    </a:lvl8pPr>
    <a:lvl9pPr marL="5120640" algn="l" defTabSz="1280160" rtl="0" eaLnBrk="1" latinLnBrk="0" hangingPunct="1">
      <a:defRPr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947738" y="744538"/>
            <a:ext cx="4962525" cy="3722687"/>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021A051-AEF9-415F-B543-363F21AA491D}" type="slidenum">
              <a:rPr lang="tr-TR" smtClean="0"/>
              <a:pPr/>
              <a:t>1</a:t>
            </a:fld>
            <a:endParaRPr lang="tr-TR"/>
          </a:p>
        </p:txBody>
      </p:sp>
    </p:spTree>
    <p:extLst>
      <p:ext uri="{BB962C8B-B14F-4D97-AF65-F5344CB8AC3E}">
        <p14:creationId xmlns:p14="http://schemas.microsoft.com/office/powerpoint/2010/main" val="1427359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947738" y="744538"/>
            <a:ext cx="4962525" cy="3722687"/>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E99C862-3F06-42CF-8CC5-6B2B0115B0CF}" type="slidenum">
              <a:rPr lang="tr-TR" smtClean="0"/>
              <a:pPr/>
              <a:t>27</a:t>
            </a:fld>
            <a:endParaRPr lang="tr-TR"/>
          </a:p>
        </p:txBody>
      </p:sp>
    </p:spTree>
    <p:extLst>
      <p:ext uri="{BB962C8B-B14F-4D97-AF65-F5344CB8AC3E}">
        <p14:creationId xmlns:p14="http://schemas.microsoft.com/office/powerpoint/2010/main" val="90429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6068909" y="1637903"/>
            <a:ext cx="6740769" cy="6991323"/>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46762" y="746762"/>
            <a:ext cx="8616599" cy="4373881"/>
          </a:xfrm>
        </p:spPr>
        <p:txBody>
          <a:bodyPr anchor="b">
            <a:normAutofit/>
          </a:bodyPr>
          <a:lstStyle>
            <a:lvl1pPr algn="l">
              <a:defRPr sz="616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46761" y="5381416"/>
            <a:ext cx="6935951" cy="2678852"/>
          </a:xfrm>
        </p:spPr>
        <p:txBody>
          <a:bodyPr anchor="t">
            <a:normAutofit/>
          </a:bodyPr>
          <a:lstStyle>
            <a:lvl1pPr marL="0" indent="0" algn="l">
              <a:buNone/>
              <a:defRPr sz="2800">
                <a:solidFill>
                  <a:schemeClr val="bg2">
                    <a:lumMod val="75000"/>
                  </a:schemeClr>
                </a:solidFill>
              </a:defRPr>
            </a:lvl1pPr>
            <a:lvl2pPr marL="640064" indent="0" algn="ctr">
              <a:buNone/>
              <a:defRPr>
                <a:solidFill>
                  <a:schemeClr val="tx1">
                    <a:tint val="75000"/>
                  </a:schemeClr>
                </a:solidFill>
              </a:defRPr>
            </a:lvl2pPr>
            <a:lvl3pPr marL="1280128"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4" indent="0" algn="ctr">
              <a:buNone/>
              <a:defRPr>
                <a:solidFill>
                  <a:schemeClr val="tx1">
                    <a:tint val="75000"/>
                  </a:schemeClr>
                </a:solidFill>
              </a:defRPr>
            </a:lvl7pPr>
            <a:lvl8pPr marL="4480448" indent="0" algn="ctr">
              <a:buNone/>
              <a:defRPr>
                <a:solidFill>
                  <a:schemeClr val="tx1">
                    <a:tint val="75000"/>
                  </a:schemeClr>
                </a:solidFill>
              </a:defRPr>
            </a:lvl8pPr>
            <a:lvl9pPr marL="512051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D85656-21DE-492B-A6FC-7E9403C74FE2}" type="datetimeFigureOut">
              <a:rPr lang="tr-TR" smtClean="0"/>
              <a:pPr/>
              <a:t>15.1.2014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E7B31A-B54D-45BE-A178-3797F91573E6}" type="slidenum">
              <a:rPr lang="tr-TR" smtClean="0"/>
              <a:pPr/>
              <a:t>‹#›</a:t>
            </a:fld>
            <a:endParaRPr lang="tr-TR"/>
          </a:p>
        </p:txBody>
      </p:sp>
    </p:spTree>
    <p:extLst>
      <p:ext uri="{BB962C8B-B14F-4D97-AF65-F5344CB8AC3E}">
        <p14:creationId xmlns:p14="http://schemas.microsoft.com/office/powerpoint/2010/main" val="147300419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6762" y="6294120"/>
            <a:ext cx="9176815" cy="21336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746760" y="746760"/>
            <a:ext cx="11308080" cy="437388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240"/>
            </a:lvl1pPr>
            <a:lvl2pPr marL="640064" indent="0">
              <a:buNone/>
              <a:defRPr sz="2240"/>
            </a:lvl2pPr>
            <a:lvl3pPr marL="1280128" indent="0">
              <a:buNone/>
              <a:defRPr sz="2240"/>
            </a:lvl3pPr>
            <a:lvl4pPr marL="1920192" indent="0">
              <a:buNone/>
              <a:defRPr sz="2240"/>
            </a:lvl4pPr>
            <a:lvl5pPr marL="2560256" indent="0">
              <a:buNone/>
              <a:defRPr sz="2240"/>
            </a:lvl5pPr>
            <a:lvl6pPr marL="3200320" indent="0">
              <a:buNone/>
              <a:defRPr sz="2240"/>
            </a:lvl6pPr>
            <a:lvl7pPr marL="3840384" indent="0">
              <a:buNone/>
              <a:defRPr sz="2240"/>
            </a:lvl7pPr>
            <a:lvl8pPr marL="4480448" indent="0">
              <a:buNone/>
              <a:defRPr sz="2240"/>
            </a:lvl8pPr>
            <a:lvl9pPr marL="5120512" indent="0">
              <a:buNone/>
              <a:defRPr sz="2240"/>
            </a:lvl9pPr>
          </a:lstStyle>
          <a:p>
            <a:r>
              <a:rPr lang="en-US" smtClean="0"/>
              <a:t>Click icon to add picture</a:t>
            </a:r>
            <a:endParaRPr lang="en-US" dirty="0"/>
          </a:p>
        </p:txBody>
      </p:sp>
      <p:sp>
        <p:nvSpPr>
          <p:cNvPr id="9" name="Text Placeholder 9"/>
          <p:cNvSpPr>
            <a:spLocks noGrp="1"/>
          </p:cNvSpPr>
          <p:nvPr>
            <p:ph type="body" sz="quarter" idx="14"/>
          </p:nvPr>
        </p:nvSpPr>
        <p:spPr>
          <a:xfrm>
            <a:off x="1066805" y="5381414"/>
            <a:ext cx="10193865" cy="640080"/>
          </a:xfrm>
        </p:spPr>
        <p:txBody>
          <a:bodyPr anchor="t">
            <a:normAutofit/>
          </a:bodyPr>
          <a:lstStyle>
            <a:lvl1pPr marL="0" indent="0">
              <a:buFontTx/>
              <a:buNone/>
              <a:defRPr sz="2240"/>
            </a:lvl1pPr>
            <a:lvl2pPr marL="640064" indent="0">
              <a:buFontTx/>
              <a:buNone/>
              <a:defRPr/>
            </a:lvl2pPr>
            <a:lvl3pPr marL="1280128" indent="0">
              <a:buFontTx/>
              <a:buNone/>
              <a:defRPr/>
            </a:lvl3pPr>
            <a:lvl4pPr marL="1920192" indent="0">
              <a:buFontTx/>
              <a:buNone/>
              <a:defRPr/>
            </a:lvl4pPr>
            <a:lvl5pPr marL="2560256"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5BD85656-21DE-492B-A6FC-7E9403C74FE2}" type="datetimeFigureOut">
              <a:rPr lang="tr-TR" smtClean="0"/>
              <a:pPr/>
              <a:t>15.1.2014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2E7B31A-B54D-45BE-A178-3797F91573E6}" type="slidenum">
              <a:rPr lang="tr-TR" smtClean="0"/>
              <a:pPr/>
              <a:t>‹#›</a:t>
            </a:fld>
            <a:endParaRPr lang="tr-TR"/>
          </a:p>
        </p:txBody>
      </p:sp>
    </p:spTree>
    <p:extLst>
      <p:ext uri="{BB962C8B-B14F-4D97-AF65-F5344CB8AC3E}">
        <p14:creationId xmlns:p14="http://schemas.microsoft.com/office/powerpoint/2010/main" val="105368520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46760" y="746760"/>
            <a:ext cx="11308080" cy="4053840"/>
          </a:xfrm>
        </p:spPr>
        <p:txBody>
          <a:bodyPr anchor="ctr">
            <a:normAutofit/>
          </a:bodyPr>
          <a:lstStyle>
            <a:lvl1pPr algn="l">
              <a:defRPr sz="392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46760" y="5760720"/>
            <a:ext cx="8936973" cy="2667000"/>
          </a:xfrm>
        </p:spPr>
        <p:txBody>
          <a:bodyPr anchor="ctr">
            <a:normAutofit/>
          </a:bodyPr>
          <a:lstStyle>
            <a:lvl1pPr marL="0" indent="0" algn="l">
              <a:buNone/>
              <a:defRPr sz="2520">
                <a:solidFill>
                  <a:schemeClr val="bg2">
                    <a:lumMod val="75000"/>
                  </a:schemeClr>
                </a:solidFill>
              </a:defRPr>
            </a:lvl1pPr>
            <a:lvl2pPr marL="640064" indent="0">
              <a:buNone/>
              <a:defRPr sz="2520">
                <a:solidFill>
                  <a:schemeClr val="tx1">
                    <a:tint val="75000"/>
                  </a:schemeClr>
                </a:solidFill>
              </a:defRPr>
            </a:lvl2pPr>
            <a:lvl3pPr marL="1280128" indent="0">
              <a:buNone/>
              <a:defRPr sz="2240">
                <a:solidFill>
                  <a:schemeClr val="tx1">
                    <a:tint val="75000"/>
                  </a:schemeClr>
                </a:solidFill>
              </a:defRPr>
            </a:lvl3pPr>
            <a:lvl4pPr marL="1920192" indent="0">
              <a:buNone/>
              <a:defRPr sz="1960">
                <a:solidFill>
                  <a:schemeClr val="tx1">
                    <a:tint val="75000"/>
                  </a:schemeClr>
                </a:solidFill>
              </a:defRPr>
            </a:lvl4pPr>
            <a:lvl5pPr marL="2560256" indent="0">
              <a:buNone/>
              <a:defRPr sz="1960">
                <a:solidFill>
                  <a:schemeClr val="tx1">
                    <a:tint val="75000"/>
                  </a:schemeClr>
                </a:solidFill>
              </a:defRPr>
            </a:lvl5pPr>
            <a:lvl6pPr marL="3200320" indent="0">
              <a:buNone/>
              <a:defRPr sz="1960">
                <a:solidFill>
                  <a:schemeClr val="tx1">
                    <a:tint val="75000"/>
                  </a:schemeClr>
                </a:solidFill>
              </a:defRPr>
            </a:lvl6pPr>
            <a:lvl7pPr marL="3840384" indent="0">
              <a:buNone/>
              <a:defRPr sz="1960">
                <a:solidFill>
                  <a:schemeClr val="tx1">
                    <a:tint val="75000"/>
                  </a:schemeClr>
                </a:solidFill>
              </a:defRPr>
            </a:lvl7pPr>
            <a:lvl8pPr marL="4480448" indent="0">
              <a:buNone/>
              <a:defRPr sz="1960">
                <a:solidFill>
                  <a:schemeClr val="tx1">
                    <a:tint val="75000"/>
                  </a:schemeClr>
                </a:solidFill>
              </a:defRPr>
            </a:lvl8pPr>
            <a:lvl9pPr marL="5120512" indent="0">
              <a:buNone/>
              <a:defRPr sz="19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85656-21DE-492B-A6FC-7E9403C74FE2}" type="datetimeFigureOut">
              <a:rPr lang="tr-TR" smtClean="0"/>
              <a:pPr/>
              <a:t>15.1.2014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E7B31A-B54D-45BE-A178-3797F91573E6}" type="slidenum">
              <a:rPr lang="tr-TR" smtClean="0"/>
              <a:pPr/>
              <a:t>‹#›</a:t>
            </a:fld>
            <a:endParaRPr lang="tr-TR"/>
          </a:p>
        </p:txBody>
      </p:sp>
    </p:spTree>
    <p:extLst>
      <p:ext uri="{BB962C8B-B14F-4D97-AF65-F5344CB8AC3E}">
        <p14:creationId xmlns:p14="http://schemas.microsoft.com/office/powerpoint/2010/main" val="49955505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8798" y="746760"/>
            <a:ext cx="9603703" cy="4053840"/>
          </a:xfrm>
        </p:spPr>
        <p:txBody>
          <a:bodyPr anchor="ctr">
            <a:normAutofit/>
          </a:bodyPr>
          <a:lstStyle>
            <a:lvl1pPr algn="l">
              <a:defRPr sz="392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93522" y="4800600"/>
            <a:ext cx="8963455" cy="675640"/>
          </a:xfrm>
        </p:spPr>
        <p:txBody>
          <a:bodyPr anchor="ctr"/>
          <a:lstStyle>
            <a:lvl1pPr marL="0" indent="0">
              <a:buFontTx/>
              <a:buNone/>
              <a:defRPr/>
            </a:lvl1pPr>
            <a:lvl2pPr marL="640064" indent="0">
              <a:buFontTx/>
              <a:buNone/>
              <a:defRPr/>
            </a:lvl2pPr>
            <a:lvl3pPr marL="1280128" indent="0">
              <a:buFontTx/>
              <a:buNone/>
              <a:defRPr/>
            </a:lvl3pPr>
            <a:lvl4pPr marL="1920192" indent="0">
              <a:buFontTx/>
              <a:buNone/>
              <a:defRPr/>
            </a:lvl4pPr>
            <a:lvl5pPr marL="256025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746762" y="6021498"/>
            <a:ext cx="8935305" cy="2406222"/>
          </a:xfrm>
        </p:spPr>
        <p:txBody>
          <a:bodyPr anchor="ctr">
            <a:normAutofit/>
          </a:bodyPr>
          <a:lstStyle>
            <a:lvl1pPr marL="0" indent="0" algn="l">
              <a:buNone/>
              <a:defRPr sz="2800">
                <a:solidFill>
                  <a:schemeClr val="bg2">
                    <a:lumMod val="75000"/>
                  </a:schemeClr>
                </a:solidFill>
              </a:defRPr>
            </a:lvl1pPr>
            <a:lvl2pPr marL="640064" indent="0">
              <a:buNone/>
              <a:defRPr sz="2520">
                <a:solidFill>
                  <a:schemeClr val="tx1">
                    <a:tint val="75000"/>
                  </a:schemeClr>
                </a:solidFill>
              </a:defRPr>
            </a:lvl2pPr>
            <a:lvl3pPr marL="1280128" indent="0">
              <a:buNone/>
              <a:defRPr sz="2240">
                <a:solidFill>
                  <a:schemeClr val="tx1">
                    <a:tint val="75000"/>
                  </a:schemeClr>
                </a:solidFill>
              </a:defRPr>
            </a:lvl3pPr>
            <a:lvl4pPr marL="1920192" indent="0">
              <a:buNone/>
              <a:defRPr sz="1960">
                <a:solidFill>
                  <a:schemeClr val="tx1">
                    <a:tint val="75000"/>
                  </a:schemeClr>
                </a:solidFill>
              </a:defRPr>
            </a:lvl4pPr>
            <a:lvl5pPr marL="2560256" indent="0">
              <a:buNone/>
              <a:defRPr sz="1960">
                <a:solidFill>
                  <a:schemeClr val="tx1">
                    <a:tint val="75000"/>
                  </a:schemeClr>
                </a:solidFill>
              </a:defRPr>
            </a:lvl5pPr>
            <a:lvl6pPr marL="3200320" indent="0">
              <a:buNone/>
              <a:defRPr sz="1960">
                <a:solidFill>
                  <a:schemeClr val="tx1">
                    <a:tint val="75000"/>
                  </a:schemeClr>
                </a:solidFill>
              </a:defRPr>
            </a:lvl6pPr>
            <a:lvl7pPr marL="3840384" indent="0">
              <a:buNone/>
              <a:defRPr sz="1960">
                <a:solidFill>
                  <a:schemeClr val="tx1">
                    <a:tint val="75000"/>
                  </a:schemeClr>
                </a:solidFill>
              </a:defRPr>
            </a:lvl7pPr>
            <a:lvl8pPr marL="4480448" indent="0">
              <a:buNone/>
              <a:defRPr sz="1960">
                <a:solidFill>
                  <a:schemeClr val="tx1">
                    <a:tint val="75000"/>
                  </a:schemeClr>
                </a:solidFill>
              </a:defRPr>
            </a:lvl8pPr>
            <a:lvl9pPr marL="5120512" indent="0">
              <a:buNone/>
              <a:defRPr sz="19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85656-21DE-492B-A6FC-7E9403C74FE2}" type="datetimeFigureOut">
              <a:rPr lang="tr-TR" smtClean="0"/>
              <a:pPr/>
              <a:t>15.1.2014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E7B31A-B54D-45BE-A178-3797F91573E6}" type="slidenum">
              <a:rPr lang="tr-TR" smtClean="0"/>
              <a:pPr/>
              <a:t>‹#›</a:t>
            </a:fld>
            <a:endParaRPr lang="tr-TR"/>
          </a:p>
        </p:txBody>
      </p:sp>
      <p:sp>
        <p:nvSpPr>
          <p:cNvPr id="14" name="TextBox 13"/>
          <p:cNvSpPr txBox="1"/>
          <p:nvPr/>
        </p:nvSpPr>
        <p:spPr>
          <a:xfrm>
            <a:off x="320042" y="994875"/>
            <a:ext cx="640247" cy="818686"/>
          </a:xfrm>
          <a:prstGeom prst="rect">
            <a:avLst/>
          </a:prstGeom>
        </p:spPr>
        <p:txBody>
          <a:bodyPr vert="horz" lIns="128016" tIns="64008" rIns="128016" bIns="64008" rtlCol="0" anchor="ctr">
            <a:noAutofit/>
          </a:bodyPr>
          <a:lstStyle/>
          <a:p>
            <a:pPr lvl="0"/>
            <a:r>
              <a:rPr lang="en-US" sz="11200" dirty="0">
                <a:solidFill>
                  <a:schemeClr val="tx1"/>
                </a:solidFill>
                <a:effectLst/>
              </a:rPr>
              <a:t>“</a:t>
            </a:r>
          </a:p>
        </p:txBody>
      </p:sp>
      <p:sp>
        <p:nvSpPr>
          <p:cNvPr id="15" name="TextBox 14"/>
          <p:cNvSpPr txBox="1"/>
          <p:nvPr/>
        </p:nvSpPr>
        <p:spPr>
          <a:xfrm>
            <a:off x="10774682" y="3876042"/>
            <a:ext cx="640247" cy="818686"/>
          </a:xfrm>
          <a:prstGeom prst="rect">
            <a:avLst/>
          </a:prstGeom>
        </p:spPr>
        <p:txBody>
          <a:bodyPr vert="horz" lIns="128016" tIns="64008" rIns="128016" bIns="64008" rtlCol="0" anchor="ctr">
            <a:noAutofit/>
          </a:bodyPr>
          <a:lstStyle/>
          <a:p>
            <a:pPr lvl="0" algn="r"/>
            <a:r>
              <a:rPr lang="en-US" sz="11200" dirty="0">
                <a:solidFill>
                  <a:schemeClr val="tx1"/>
                </a:solidFill>
                <a:effectLst/>
              </a:rPr>
              <a:t>”</a:t>
            </a:r>
          </a:p>
        </p:txBody>
      </p:sp>
    </p:spTree>
    <p:extLst>
      <p:ext uri="{BB962C8B-B14F-4D97-AF65-F5344CB8AC3E}">
        <p14:creationId xmlns:p14="http://schemas.microsoft.com/office/powerpoint/2010/main" val="2716340982"/>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46762" y="4800600"/>
            <a:ext cx="8935305" cy="2376360"/>
          </a:xfrm>
        </p:spPr>
        <p:txBody>
          <a:bodyPr anchor="b">
            <a:normAutofit/>
          </a:bodyPr>
          <a:lstStyle>
            <a:lvl1pPr algn="l">
              <a:defRPr sz="392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46760" y="7186172"/>
            <a:ext cx="8936973" cy="1241547"/>
          </a:xfrm>
        </p:spPr>
        <p:txBody>
          <a:bodyPr anchor="t">
            <a:normAutofit/>
          </a:bodyPr>
          <a:lstStyle>
            <a:lvl1pPr marL="0" indent="0" algn="l">
              <a:buNone/>
              <a:defRPr sz="2520">
                <a:solidFill>
                  <a:schemeClr val="bg2">
                    <a:lumMod val="75000"/>
                  </a:schemeClr>
                </a:solidFill>
              </a:defRPr>
            </a:lvl1pPr>
            <a:lvl2pPr marL="640064" indent="0">
              <a:buNone/>
              <a:defRPr sz="2520">
                <a:solidFill>
                  <a:schemeClr val="tx1">
                    <a:tint val="75000"/>
                  </a:schemeClr>
                </a:solidFill>
              </a:defRPr>
            </a:lvl2pPr>
            <a:lvl3pPr marL="1280128" indent="0">
              <a:buNone/>
              <a:defRPr sz="2240">
                <a:solidFill>
                  <a:schemeClr val="tx1">
                    <a:tint val="75000"/>
                  </a:schemeClr>
                </a:solidFill>
              </a:defRPr>
            </a:lvl3pPr>
            <a:lvl4pPr marL="1920192" indent="0">
              <a:buNone/>
              <a:defRPr sz="1960">
                <a:solidFill>
                  <a:schemeClr val="tx1">
                    <a:tint val="75000"/>
                  </a:schemeClr>
                </a:solidFill>
              </a:defRPr>
            </a:lvl4pPr>
            <a:lvl5pPr marL="2560256" indent="0">
              <a:buNone/>
              <a:defRPr sz="1960">
                <a:solidFill>
                  <a:schemeClr val="tx1">
                    <a:tint val="75000"/>
                  </a:schemeClr>
                </a:solidFill>
              </a:defRPr>
            </a:lvl5pPr>
            <a:lvl6pPr marL="3200320" indent="0">
              <a:buNone/>
              <a:defRPr sz="1960">
                <a:solidFill>
                  <a:schemeClr val="tx1">
                    <a:tint val="75000"/>
                  </a:schemeClr>
                </a:solidFill>
              </a:defRPr>
            </a:lvl6pPr>
            <a:lvl7pPr marL="3840384" indent="0">
              <a:buNone/>
              <a:defRPr sz="1960">
                <a:solidFill>
                  <a:schemeClr val="tx1">
                    <a:tint val="75000"/>
                  </a:schemeClr>
                </a:solidFill>
              </a:defRPr>
            </a:lvl7pPr>
            <a:lvl8pPr marL="4480448" indent="0">
              <a:buNone/>
              <a:defRPr sz="1960">
                <a:solidFill>
                  <a:schemeClr val="tx1">
                    <a:tint val="75000"/>
                  </a:schemeClr>
                </a:solidFill>
              </a:defRPr>
            </a:lvl8pPr>
            <a:lvl9pPr marL="5120512" indent="0">
              <a:buNone/>
              <a:defRPr sz="19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85656-21DE-492B-A6FC-7E9403C74FE2}" type="datetimeFigureOut">
              <a:rPr lang="tr-TR" smtClean="0"/>
              <a:pPr/>
              <a:t>15.1.2014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E7B31A-B54D-45BE-A178-3797F91573E6}" type="slidenum">
              <a:rPr lang="tr-TR" smtClean="0"/>
              <a:pPr/>
              <a:t>‹#›</a:t>
            </a:fld>
            <a:endParaRPr lang="tr-TR"/>
          </a:p>
        </p:txBody>
      </p:sp>
    </p:spTree>
    <p:extLst>
      <p:ext uri="{BB962C8B-B14F-4D97-AF65-F5344CB8AC3E}">
        <p14:creationId xmlns:p14="http://schemas.microsoft.com/office/powerpoint/2010/main" val="205128801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98799" y="746760"/>
            <a:ext cx="9603700" cy="4053840"/>
          </a:xfrm>
        </p:spPr>
        <p:txBody>
          <a:bodyPr anchor="ctr">
            <a:normAutofit/>
          </a:bodyPr>
          <a:lstStyle>
            <a:lvl1pPr algn="l">
              <a:defRPr sz="392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746762" y="5440680"/>
            <a:ext cx="8935305" cy="1469812"/>
          </a:xfrm>
        </p:spPr>
        <p:txBody>
          <a:bodyPr vert="horz" lIns="91440" tIns="45720" rIns="91440" bIns="45720" rtlCol="0" anchor="b">
            <a:normAutofit/>
          </a:bodyPr>
          <a:lstStyle>
            <a:lvl1pPr>
              <a:buNone/>
              <a:defRPr lang="en-US" sz="2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746760" y="6934200"/>
            <a:ext cx="8935304" cy="1493520"/>
          </a:xfrm>
        </p:spPr>
        <p:txBody>
          <a:bodyPr anchor="t">
            <a:normAutofit/>
          </a:bodyPr>
          <a:lstStyle>
            <a:lvl1pPr marL="0" indent="0" algn="l">
              <a:buNone/>
              <a:defRPr sz="2520">
                <a:solidFill>
                  <a:schemeClr val="bg2">
                    <a:lumMod val="75000"/>
                  </a:schemeClr>
                </a:solidFill>
              </a:defRPr>
            </a:lvl1pPr>
            <a:lvl2pPr marL="640064" indent="0">
              <a:buNone/>
              <a:defRPr sz="2520">
                <a:solidFill>
                  <a:schemeClr val="tx1">
                    <a:tint val="75000"/>
                  </a:schemeClr>
                </a:solidFill>
              </a:defRPr>
            </a:lvl2pPr>
            <a:lvl3pPr marL="1280128" indent="0">
              <a:buNone/>
              <a:defRPr sz="2240">
                <a:solidFill>
                  <a:schemeClr val="tx1">
                    <a:tint val="75000"/>
                  </a:schemeClr>
                </a:solidFill>
              </a:defRPr>
            </a:lvl3pPr>
            <a:lvl4pPr marL="1920192" indent="0">
              <a:buNone/>
              <a:defRPr sz="1960">
                <a:solidFill>
                  <a:schemeClr val="tx1">
                    <a:tint val="75000"/>
                  </a:schemeClr>
                </a:solidFill>
              </a:defRPr>
            </a:lvl4pPr>
            <a:lvl5pPr marL="2560256" indent="0">
              <a:buNone/>
              <a:defRPr sz="1960">
                <a:solidFill>
                  <a:schemeClr val="tx1">
                    <a:tint val="75000"/>
                  </a:schemeClr>
                </a:solidFill>
              </a:defRPr>
            </a:lvl5pPr>
            <a:lvl6pPr marL="3200320" indent="0">
              <a:buNone/>
              <a:defRPr sz="1960">
                <a:solidFill>
                  <a:schemeClr val="tx1">
                    <a:tint val="75000"/>
                  </a:schemeClr>
                </a:solidFill>
              </a:defRPr>
            </a:lvl6pPr>
            <a:lvl7pPr marL="3840384" indent="0">
              <a:buNone/>
              <a:defRPr sz="1960">
                <a:solidFill>
                  <a:schemeClr val="tx1">
                    <a:tint val="75000"/>
                  </a:schemeClr>
                </a:solidFill>
              </a:defRPr>
            </a:lvl7pPr>
            <a:lvl8pPr marL="4480448" indent="0">
              <a:buNone/>
              <a:defRPr sz="1960">
                <a:solidFill>
                  <a:schemeClr val="tx1">
                    <a:tint val="75000"/>
                  </a:schemeClr>
                </a:solidFill>
              </a:defRPr>
            </a:lvl8pPr>
            <a:lvl9pPr marL="5120512" indent="0">
              <a:buNone/>
              <a:defRPr sz="19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85656-21DE-492B-A6FC-7E9403C74FE2}" type="datetimeFigureOut">
              <a:rPr lang="tr-TR" smtClean="0"/>
              <a:pPr/>
              <a:t>15.1.2014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E7B31A-B54D-45BE-A178-3797F91573E6}" type="slidenum">
              <a:rPr lang="tr-TR" smtClean="0"/>
              <a:pPr/>
              <a:t>‹#›</a:t>
            </a:fld>
            <a:endParaRPr lang="tr-TR"/>
          </a:p>
        </p:txBody>
      </p:sp>
      <p:sp>
        <p:nvSpPr>
          <p:cNvPr id="14" name="TextBox 13"/>
          <p:cNvSpPr txBox="1"/>
          <p:nvPr/>
        </p:nvSpPr>
        <p:spPr>
          <a:xfrm>
            <a:off x="320042" y="994875"/>
            <a:ext cx="640247" cy="818686"/>
          </a:xfrm>
          <a:prstGeom prst="rect">
            <a:avLst/>
          </a:prstGeom>
        </p:spPr>
        <p:txBody>
          <a:bodyPr vert="horz" lIns="128016" tIns="64008" rIns="128016" bIns="64008" rtlCol="0" anchor="ctr">
            <a:noAutofit/>
          </a:bodyPr>
          <a:lstStyle/>
          <a:p>
            <a:pPr lvl="0"/>
            <a:r>
              <a:rPr lang="en-US" sz="11200" dirty="0">
                <a:solidFill>
                  <a:schemeClr val="tx1"/>
                </a:solidFill>
                <a:effectLst/>
              </a:rPr>
              <a:t>“</a:t>
            </a:r>
          </a:p>
        </p:txBody>
      </p:sp>
      <p:sp>
        <p:nvSpPr>
          <p:cNvPr id="15" name="TextBox 14"/>
          <p:cNvSpPr txBox="1"/>
          <p:nvPr/>
        </p:nvSpPr>
        <p:spPr>
          <a:xfrm>
            <a:off x="10774682" y="3876042"/>
            <a:ext cx="640247" cy="818686"/>
          </a:xfrm>
          <a:prstGeom prst="rect">
            <a:avLst/>
          </a:prstGeom>
        </p:spPr>
        <p:txBody>
          <a:bodyPr vert="horz" lIns="128016" tIns="64008" rIns="128016" bIns="64008" rtlCol="0" anchor="ctr">
            <a:noAutofit/>
          </a:bodyPr>
          <a:lstStyle/>
          <a:p>
            <a:pPr lvl="0" algn="r"/>
            <a:r>
              <a:rPr lang="en-US" sz="11200" dirty="0">
                <a:solidFill>
                  <a:schemeClr val="tx1"/>
                </a:solidFill>
                <a:effectLst/>
              </a:rPr>
              <a:t>”</a:t>
            </a:r>
          </a:p>
        </p:txBody>
      </p:sp>
    </p:spTree>
    <p:extLst>
      <p:ext uri="{BB962C8B-B14F-4D97-AF65-F5344CB8AC3E}">
        <p14:creationId xmlns:p14="http://schemas.microsoft.com/office/powerpoint/2010/main" val="183782976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46761" y="746760"/>
            <a:ext cx="10535921" cy="4053840"/>
          </a:xfrm>
        </p:spPr>
        <p:txBody>
          <a:bodyPr vert="horz" lIns="91440" tIns="45720" rIns="91440" bIns="45720" rtlCol="0" anchor="ctr">
            <a:normAutofit/>
          </a:bodyPr>
          <a:lstStyle>
            <a:lvl1pPr>
              <a:defRPr lang="en-US" sz="392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746762" y="5499948"/>
            <a:ext cx="8935305" cy="1173480"/>
          </a:xfrm>
        </p:spPr>
        <p:txBody>
          <a:bodyPr vert="horz" lIns="91440" tIns="45720" rIns="91440" bIns="45720" rtlCol="0" anchor="b">
            <a:normAutofit/>
          </a:bodyPr>
          <a:lstStyle>
            <a:lvl1pPr>
              <a:buNone/>
              <a:defRPr lang="en-US" sz="2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746760" y="6673431"/>
            <a:ext cx="8935304" cy="1754291"/>
          </a:xfrm>
        </p:spPr>
        <p:txBody>
          <a:bodyPr anchor="t">
            <a:normAutofit/>
          </a:bodyPr>
          <a:lstStyle>
            <a:lvl1pPr marL="0" indent="0" algn="l">
              <a:buNone/>
              <a:defRPr sz="2520">
                <a:solidFill>
                  <a:schemeClr val="bg2">
                    <a:lumMod val="75000"/>
                  </a:schemeClr>
                </a:solidFill>
              </a:defRPr>
            </a:lvl1pPr>
            <a:lvl2pPr marL="640064" indent="0">
              <a:buNone/>
              <a:defRPr sz="2520">
                <a:solidFill>
                  <a:schemeClr val="tx1">
                    <a:tint val="75000"/>
                  </a:schemeClr>
                </a:solidFill>
              </a:defRPr>
            </a:lvl2pPr>
            <a:lvl3pPr marL="1280128" indent="0">
              <a:buNone/>
              <a:defRPr sz="2240">
                <a:solidFill>
                  <a:schemeClr val="tx1">
                    <a:tint val="75000"/>
                  </a:schemeClr>
                </a:solidFill>
              </a:defRPr>
            </a:lvl3pPr>
            <a:lvl4pPr marL="1920192" indent="0">
              <a:buNone/>
              <a:defRPr sz="1960">
                <a:solidFill>
                  <a:schemeClr val="tx1">
                    <a:tint val="75000"/>
                  </a:schemeClr>
                </a:solidFill>
              </a:defRPr>
            </a:lvl4pPr>
            <a:lvl5pPr marL="2560256" indent="0">
              <a:buNone/>
              <a:defRPr sz="1960">
                <a:solidFill>
                  <a:schemeClr val="tx1">
                    <a:tint val="75000"/>
                  </a:schemeClr>
                </a:solidFill>
              </a:defRPr>
            </a:lvl5pPr>
            <a:lvl6pPr marL="3200320" indent="0">
              <a:buNone/>
              <a:defRPr sz="1960">
                <a:solidFill>
                  <a:schemeClr val="tx1">
                    <a:tint val="75000"/>
                  </a:schemeClr>
                </a:solidFill>
              </a:defRPr>
            </a:lvl6pPr>
            <a:lvl7pPr marL="3840384" indent="0">
              <a:buNone/>
              <a:defRPr sz="1960">
                <a:solidFill>
                  <a:schemeClr val="tx1">
                    <a:tint val="75000"/>
                  </a:schemeClr>
                </a:solidFill>
              </a:defRPr>
            </a:lvl7pPr>
            <a:lvl8pPr marL="4480448" indent="0">
              <a:buNone/>
              <a:defRPr sz="1960">
                <a:solidFill>
                  <a:schemeClr val="tx1">
                    <a:tint val="75000"/>
                  </a:schemeClr>
                </a:solidFill>
              </a:defRPr>
            </a:lvl8pPr>
            <a:lvl9pPr marL="5120512" indent="0">
              <a:buNone/>
              <a:defRPr sz="19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85656-21DE-492B-A6FC-7E9403C74FE2}" type="datetimeFigureOut">
              <a:rPr lang="tr-TR" smtClean="0"/>
              <a:pPr/>
              <a:t>15.1.2014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E7B31A-B54D-45BE-A178-3797F91573E6}" type="slidenum">
              <a:rPr lang="tr-TR" smtClean="0"/>
              <a:pPr/>
              <a:t>‹#›</a:t>
            </a:fld>
            <a:endParaRPr lang="tr-TR"/>
          </a:p>
        </p:txBody>
      </p:sp>
    </p:spTree>
    <p:extLst>
      <p:ext uri="{BB962C8B-B14F-4D97-AF65-F5344CB8AC3E}">
        <p14:creationId xmlns:p14="http://schemas.microsoft.com/office/powerpoint/2010/main" val="165223291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46762" y="6294120"/>
            <a:ext cx="9176815" cy="2133600"/>
          </a:xfrm>
        </p:spPr>
        <p:txBody>
          <a:bodyPr>
            <a:normAutofit/>
          </a:bodyPr>
          <a:lstStyle>
            <a:lvl1pPr algn="l">
              <a:defRPr sz="392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6762" y="746761"/>
            <a:ext cx="9176815" cy="5274738"/>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85656-21DE-492B-A6FC-7E9403C74FE2}" type="datetimeFigureOut">
              <a:rPr lang="tr-TR" smtClean="0"/>
              <a:pPr/>
              <a:t>15.1.2014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E7B31A-B54D-45BE-A178-3797F91573E6}" type="slidenum">
              <a:rPr lang="tr-TR" smtClean="0"/>
              <a:pPr/>
              <a:t>‹#›</a:t>
            </a:fld>
            <a:endParaRPr lang="tr-TR"/>
          </a:p>
        </p:txBody>
      </p:sp>
    </p:spTree>
    <p:extLst>
      <p:ext uri="{BB962C8B-B14F-4D97-AF65-F5344CB8AC3E}">
        <p14:creationId xmlns:p14="http://schemas.microsoft.com/office/powerpoint/2010/main" val="296645590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2968" y="746760"/>
            <a:ext cx="2861872" cy="6187440"/>
          </a:xfrm>
        </p:spPr>
        <p:txBody>
          <a:bodyPr vert="eaVert">
            <a:normAutofit/>
          </a:bodyPr>
          <a:lstStyle>
            <a:lvl1pPr>
              <a:defRPr sz="392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6761" y="746760"/>
            <a:ext cx="8190017" cy="768096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85656-21DE-492B-A6FC-7E9403C74FE2}" type="datetimeFigureOut">
              <a:rPr lang="tr-TR" smtClean="0"/>
              <a:pPr/>
              <a:t>15.1.2014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E7B31A-B54D-45BE-A178-3797F91573E6}" type="slidenum">
              <a:rPr lang="tr-TR" smtClean="0"/>
              <a:pPr/>
              <a:t>‹#›</a:t>
            </a:fld>
            <a:endParaRPr lang="tr-TR"/>
          </a:p>
        </p:txBody>
      </p:sp>
    </p:spTree>
    <p:extLst>
      <p:ext uri="{BB962C8B-B14F-4D97-AF65-F5344CB8AC3E}">
        <p14:creationId xmlns:p14="http://schemas.microsoft.com/office/powerpoint/2010/main" val="1166662622"/>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6762" y="6294120"/>
            <a:ext cx="9176815" cy="21336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46762" y="746760"/>
            <a:ext cx="9176815" cy="5274738"/>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85656-21DE-492B-A6FC-7E9403C74FE2}" type="datetimeFigureOut">
              <a:rPr lang="tr-TR" smtClean="0"/>
              <a:pPr/>
              <a:t>15.1.2014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E7B31A-B54D-45BE-A178-3797F91573E6}" type="slidenum">
              <a:rPr lang="tr-TR" smtClean="0"/>
              <a:pPr/>
              <a:t>‹#›</a:t>
            </a:fld>
            <a:endParaRPr lang="tr-TR"/>
          </a:p>
        </p:txBody>
      </p:sp>
    </p:spTree>
    <p:extLst>
      <p:ext uri="{BB962C8B-B14F-4D97-AF65-F5344CB8AC3E}">
        <p14:creationId xmlns:p14="http://schemas.microsoft.com/office/powerpoint/2010/main" val="209794540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6762" y="2773680"/>
            <a:ext cx="8963455" cy="3247814"/>
          </a:xfrm>
        </p:spPr>
        <p:txBody>
          <a:bodyPr anchor="b">
            <a:normAutofit/>
          </a:bodyPr>
          <a:lstStyle>
            <a:lvl1pPr algn="l">
              <a:defRPr sz="448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46762" y="6282267"/>
            <a:ext cx="8963455" cy="2145454"/>
          </a:xfrm>
        </p:spPr>
        <p:txBody>
          <a:bodyPr anchor="t">
            <a:normAutofit/>
          </a:bodyPr>
          <a:lstStyle>
            <a:lvl1pPr marL="0" indent="0" algn="l">
              <a:buNone/>
              <a:defRPr sz="2520">
                <a:solidFill>
                  <a:schemeClr val="bg2">
                    <a:lumMod val="75000"/>
                  </a:schemeClr>
                </a:solidFill>
              </a:defRPr>
            </a:lvl1pPr>
            <a:lvl2pPr marL="640064" indent="0">
              <a:buNone/>
              <a:defRPr sz="2520">
                <a:solidFill>
                  <a:schemeClr val="tx1">
                    <a:tint val="75000"/>
                  </a:schemeClr>
                </a:solidFill>
              </a:defRPr>
            </a:lvl2pPr>
            <a:lvl3pPr marL="1280128" indent="0">
              <a:buNone/>
              <a:defRPr sz="2240">
                <a:solidFill>
                  <a:schemeClr val="tx1">
                    <a:tint val="75000"/>
                  </a:schemeClr>
                </a:solidFill>
              </a:defRPr>
            </a:lvl3pPr>
            <a:lvl4pPr marL="1920192" indent="0">
              <a:buNone/>
              <a:defRPr sz="1960">
                <a:solidFill>
                  <a:schemeClr val="tx1">
                    <a:tint val="75000"/>
                  </a:schemeClr>
                </a:solidFill>
              </a:defRPr>
            </a:lvl4pPr>
            <a:lvl5pPr marL="2560256" indent="0">
              <a:buNone/>
              <a:defRPr sz="1960">
                <a:solidFill>
                  <a:schemeClr val="tx1">
                    <a:tint val="75000"/>
                  </a:schemeClr>
                </a:solidFill>
              </a:defRPr>
            </a:lvl5pPr>
            <a:lvl6pPr marL="3200320" indent="0">
              <a:buNone/>
              <a:defRPr sz="1960">
                <a:solidFill>
                  <a:schemeClr val="tx1">
                    <a:tint val="75000"/>
                  </a:schemeClr>
                </a:solidFill>
              </a:defRPr>
            </a:lvl6pPr>
            <a:lvl7pPr marL="3840384" indent="0">
              <a:buNone/>
              <a:defRPr sz="1960">
                <a:solidFill>
                  <a:schemeClr val="tx1">
                    <a:tint val="75000"/>
                  </a:schemeClr>
                </a:solidFill>
              </a:defRPr>
            </a:lvl7pPr>
            <a:lvl8pPr marL="4480448" indent="0">
              <a:buNone/>
              <a:defRPr sz="1960">
                <a:solidFill>
                  <a:schemeClr val="tx1">
                    <a:tint val="75000"/>
                  </a:schemeClr>
                </a:solidFill>
              </a:defRPr>
            </a:lvl8pPr>
            <a:lvl9pPr marL="5120512" indent="0">
              <a:buNone/>
              <a:defRPr sz="19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85656-21DE-492B-A6FC-7E9403C74FE2}" type="datetimeFigureOut">
              <a:rPr lang="tr-TR" smtClean="0"/>
              <a:pPr/>
              <a:t>15.1.2014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E7B31A-B54D-45BE-A178-3797F91573E6}" type="slidenum">
              <a:rPr lang="tr-TR" smtClean="0"/>
              <a:pPr/>
              <a:t>‹#›</a:t>
            </a:fld>
            <a:endParaRPr lang="tr-TR"/>
          </a:p>
        </p:txBody>
      </p:sp>
    </p:spTree>
    <p:extLst>
      <p:ext uri="{BB962C8B-B14F-4D97-AF65-F5344CB8AC3E}">
        <p14:creationId xmlns:p14="http://schemas.microsoft.com/office/powerpoint/2010/main" val="130696630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46762" y="6294120"/>
            <a:ext cx="9176815" cy="2133600"/>
          </a:xfrm>
        </p:spPr>
        <p:txBody>
          <a:bodyPr>
            <a:normAutofit/>
          </a:bodyPr>
          <a:lstStyle>
            <a:lvl1pPr>
              <a:defRPr sz="4480"/>
            </a:lvl1pPr>
          </a:lstStyle>
          <a:p>
            <a:r>
              <a:rPr lang="en-US" smtClean="0"/>
              <a:t>Click to edit Master title style</a:t>
            </a:r>
            <a:endParaRPr lang="en-US" dirty="0"/>
          </a:p>
        </p:txBody>
      </p:sp>
      <p:sp>
        <p:nvSpPr>
          <p:cNvPr id="11" name="Content Placeholder 3"/>
          <p:cNvSpPr>
            <a:spLocks noGrp="1"/>
          </p:cNvSpPr>
          <p:nvPr>
            <p:ph sz="half" idx="13"/>
          </p:nvPr>
        </p:nvSpPr>
        <p:spPr>
          <a:xfrm>
            <a:off x="746760" y="746761"/>
            <a:ext cx="5529955" cy="5274734"/>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6527308" y="746760"/>
            <a:ext cx="5527533" cy="526288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D85656-21DE-492B-A6FC-7E9403C74FE2}" type="datetimeFigureOut">
              <a:rPr lang="tr-TR" smtClean="0"/>
              <a:pPr/>
              <a:t>15.1.2014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2E7B31A-B54D-45BE-A178-3797F91573E6}" type="slidenum">
              <a:rPr lang="tr-TR" smtClean="0"/>
              <a:pPr/>
              <a:t>‹#›</a:t>
            </a:fld>
            <a:endParaRPr lang="tr-TR"/>
          </a:p>
        </p:txBody>
      </p:sp>
    </p:spTree>
    <p:extLst>
      <p:ext uri="{BB962C8B-B14F-4D97-AF65-F5344CB8AC3E}">
        <p14:creationId xmlns:p14="http://schemas.microsoft.com/office/powerpoint/2010/main" val="2910163132"/>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6762" y="6294120"/>
            <a:ext cx="9176815" cy="2133600"/>
          </a:xfrm>
        </p:spPr>
        <p:txBody>
          <a:bodyPr>
            <a:normAutofit/>
          </a:bodyPr>
          <a:lstStyle>
            <a:lvl1pPr>
              <a:defRPr sz="4480"/>
            </a:lvl1pPr>
          </a:lstStyle>
          <a:p>
            <a:r>
              <a:rPr lang="en-US" smtClean="0"/>
              <a:t>Click to edit Master title style</a:t>
            </a:r>
            <a:endParaRPr lang="en-US" dirty="0"/>
          </a:p>
        </p:txBody>
      </p:sp>
      <p:sp>
        <p:nvSpPr>
          <p:cNvPr id="3" name="Text Placeholder 2"/>
          <p:cNvSpPr>
            <a:spLocks noGrp="1"/>
          </p:cNvSpPr>
          <p:nvPr>
            <p:ph type="body" idx="1"/>
          </p:nvPr>
        </p:nvSpPr>
        <p:spPr>
          <a:xfrm>
            <a:off x="1066803" y="746760"/>
            <a:ext cx="5203612" cy="853440"/>
          </a:xfrm>
        </p:spPr>
        <p:txBody>
          <a:bodyPr anchor="b">
            <a:noAutofit/>
          </a:bodyPr>
          <a:lstStyle>
            <a:lvl1pPr marL="0" indent="0">
              <a:buNone/>
              <a:defRPr sz="3360" b="0" cap="all">
                <a:solidFill>
                  <a:schemeClr val="tx1"/>
                </a:solidFill>
              </a:defRPr>
            </a:lvl1pPr>
            <a:lvl2pPr marL="640064" indent="0">
              <a:buNone/>
              <a:defRPr sz="2800" b="1"/>
            </a:lvl2pPr>
            <a:lvl3pPr marL="1280128" indent="0">
              <a:buNone/>
              <a:defRPr sz="2520" b="1"/>
            </a:lvl3pPr>
            <a:lvl4pPr marL="1920192" indent="0">
              <a:buNone/>
              <a:defRPr sz="2240" b="1"/>
            </a:lvl4pPr>
            <a:lvl5pPr marL="2560256" indent="0">
              <a:buNone/>
              <a:defRPr sz="2240" b="1"/>
            </a:lvl5pPr>
            <a:lvl6pPr marL="3200320" indent="0">
              <a:buNone/>
              <a:defRPr sz="2240" b="1"/>
            </a:lvl6pPr>
            <a:lvl7pPr marL="3840384" indent="0">
              <a:buNone/>
              <a:defRPr sz="2240" b="1"/>
            </a:lvl7pPr>
            <a:lvl8pPr marL="4480448" indent="0">
              <a:buNone/>
              <a:defRPr sz="2240" b="1"/>
            </a:lvl8pPr>
            <a:lvl9pPr marL="5120512"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746759" y="1600201"/>
            <a:ext cx="5523655" cy="442129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7025" y="793434"/>
            <a:ext cx="5269671" cy="806767"/>
          </a:xfrm>
        </p:spPr>
        <p:txBody>
          <a:bodyPr anchor="b">
            <a:noAutofit/>
          </a:bodyPr>
          <a:lstStyle>
            <a:lvl1pPr marL="0" indent="0">
              <a:buNone/>
              <a:defRPr sz="3360" b="0" cap="all">
                <a:solidFill>
                  <a:schemeClr val="tx1"/>
                </a:solidFill>
              </a:defRPr>
            </a:lvl1pPr>
            <a:lvl2pPr marL="640064" indent="0">
              <a:buNone/>
              <a:defRPr sz="2800" b="1"/>
            </a:lvl2pPr>
            <a:lvl3pPr marL="1280128" indent="0">
              <a:buNone/>
              <a:defRPr sz="2520" b="1"/>
            </a:lvl3pPr>
            <a:lvl4pPr marL="1920192" indent="0">
              <a:buNone/>
              <a:defRPr sz="2240" b="1"/>
            </a:lvl4pPr>
            <a:lvl5pPr marL="2560256" indent="0">
              <a:buNone/>
              <a:defRPr sz="2240" b="1"/>
            </a:lvl5pPr>
            <a:lvl6pPr marL="3200320" indent="0">
              <a:buNone/>
              <a:defRPr sz="2240" b="1"/>
            </a:lvl6pPr>
            <a:lvl7pPr marL="3840384" indent="0">
              <a:buNone/>
              <a:defRPr sz="2240" b="1"/>
            </a:lvl7pPr>
            <a:lvl8pPr marL="4480448" indent="0">
              <a:buNone/>
              <a:defRPr sz="2240" b="1"/>
            </a:lvl8pPr>
            <a:lvl9pPr marL="5120512"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527309" y="1600200"/>
            <a:ext cx="5539387" cy="440944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D85656-21DE-492B-A6FC-7E9403C74FE2}" type="datetimeFigureOut">
              <a:rPr lang="tr-TR" smtClean="0"/>
              <a:pPr/>
              <a:t>15.1.2014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2E7B31A-B54D-45BE-A178-3797F91573E6}" type="slidenum">
              <a:rPr lang="tr-TR" smtClean="0"/>
              <a:pPr/>
              <a:t>‹#›</a:t>
            </a:fld>
            <a:endParaRPr lang="tr-TR"/>
          </a:p>
        </p:txBody>
      </p:sp>
    </p:spTree>
    <p:extLst>
      <p:ext uri="{BB962C8B-B14F-4D97-AF65-F5344CB8AC3E}">
        <p14:creationId xmlns:p14="http://schemas.microsoft.com/office/powerpoint/2010/main" val="167244156"/>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6762" y="6294120"/>
            <a:ext cx="9176815" cy="2133600"/>
          </a:xfrm>
        </p:spPr>
        <p:txBody>
          <a:bodyPr>
            <a:normAutofit/>
          </a:bodyPr>
          <a:lstStyle>
            <a:lvl1pPr>
              <a:defRPr sz="448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D85656-21DE-492B-A6FC-7E9403C74FE2}" type="datetimeFigureOut">
              <a:rPr lang="tr-TR" smtClean="0"/>
              <a:pPr/>
              <a:t>15.1.2014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2E7B31A-B54D-45BE-A178-3797F91573E6}" type="slidenum">
              <a:rPr lang="tr-TR" smtClean="0"/>
              <a:pPr/>
              <a:t>‹#›</a:t>
            </a:fld>
            <a:endParaRPr lang="tr-TR"/>
          </a:p>
        </p:txBody>
      </p:sp>
    </p:spTree>
    <p:extLst>
      <p:ext uri="{BB962C8B-B14F-4D97-AF65-F5344CB8AC3E}">
        <p14:creationId xmlns:p14="http://schemas.microsoft.com/office/powerpoint/2010/main" val="376201728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85656-21DE-492B-A6FC-7E9403C74FE2}" type="datetimeFigureOut">
              <a:rPr lang="tr-TR" smtClean="0"/>
              <a:pPr/>
              <a:t>15.1.2014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2E7B31A-B54D-45BE-A178-3797F91573E6}" type="slidenum">
              <a:rPr lang="tr-TR" smtClean="0"/>
              <a:pPr/>
              <a:t>‹#›</a:t>
            </a:fld>
            <a:endParaRPr lang="tr-TR"/>
          </a:p>
        </p:txBody>
      </p:sp>
    </p:spTree>
    <p:extLst>
      <p:ext uri="{BB962C8B-B14F-4D97-AF65-F5344CB8AC3E}">
        <p14:creationId xmlns:p14="http://schemas.microsoft.com/office/powerpoint/2010/main" val="131012841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6135" y="746760"/>
            <a:ext cx="4480560" cy="2133600"/>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746761" y="746760"/>
            <a:ext cx="6214257" cy="768096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586135" y="3093724"/>
            <a:ext cx="4480560" cy="2927774"/>
          </a:xfrm>
        </p:spPr>
        <p:txBody>
          <a:bodyPr anchor="t">
            <a:normAutofit/>
          </a:bodyPr>
          <a:lstStyle>
            <a:lvl1pPr marL="0" indent="0">
              <a:buNone/>
              <a:defRPr sz="2240"/>
            </a:lvl1pPr>
            <a:lvl2pPr marL="640064" indent="0">
              <a:buNone/>
              <a:defRPr sz="1680"/>
            </a:lvl2pPr>
            <a:lvl3pPr marL="1280128" indent="0">
              <a:buNone/>
              <a:defRPr sz="1400"/>
            </a:lvl3pPr>
            <a:lvl4pPr marL="1920192" indent="0">
              <a:buNone/>
              <a:defRPr sz="1260"/>
            </a:lvl4pPr>
            <a:lvl5pPr marL="2560256" indent="0">
              <a:buNone/>
              <a:defRPr sz="1260"/>
            </a:lvl5pPr>
            <a:lvl6pPr marL="3200320" indent="0">
              <a:buNone/>
              <a:defRPr sz="1260"/>
            </a:lvl6pPr>
            <a:lvl7pPr marL="3840384" indent="0">
              <a:buNone/>
              <a:defRPr sz="1260"/>
            </a:lvl7pPr>
            <a:lvl8pPr marL="4480448" indent="0">
              <a:buNone/>
              <a:defRPr sz="1260"/>
            </a:lvl8pPr>
            <a:lvl9pPr marL="5120512" indent="0">
              <a:buNone/>
              <a:defRPr sz="12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85656-21DE-492B-A6FC-7E9403C74FE2}" type="datetimeFigureOut">
              <a:rPr lang="tr-TR" smtClean="0"/>
              <a:pPr/>
              <a:t>15.1.2014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2E7B31A-B54D-45BE-A178-3797F91573E6}" type="slidenum">
              <a:rPr lang="tr-TR" smtClean="0"/>
              <a:pPr/>
              <a:t>‹#›</a:t>
            </a:fld>
            <a:endParaRPr lang="tr-TR"/>
          </a:p>
        </p:txBody>
      </p:sp>
    </p:spTree>
    <p:extLst>
      <p:ext uri="{BB962C8B-B14F-4D97-AF65-F5344CB8AC3E}">
        <p14:creationId xmlns:p14="http://schemas.microsoft.com/office/powerpoint/2010/main" val="214742560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4121" y="2026920"/>
            <a:ext cx="4988561" cy="1600200"/>
          </a:xfrm>
        </p:spPr>
        <p:txBody>
          <a:bodyPr anchor="b">
            <a:normAutofit/>
          </a:bodyPr>
          <a:lstStyle>
            <a:lvl1pPr algn="l">
              <a:defRPr sz="336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1066801" y="1280160"/>
            <a:ext cx="4593364" cy="672084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240"/>
            </a:lvl1pPr>
            <a:lvl2pPr marL="640064" indent="0">
              <a:buNone/>
              <a:defRPr sz="2240"/>
            </a:lvl2pPr>
            <a:lvl3pPr marL="1280128" indent="0">
              <a:buNone/>
              <a:defRPr sz="2240"/>
            </a:lvl3pPr>
            <a:lvl4pPr marL="1920192" indent="0">
              <a:buNone/>
              <a:defRPr sz="2240"/>
            </a:lvl4pPr>
            <a:lvl5pPr marL="2560256" indent="0">
              <a:buNone/>
              <a:defRPr sz="2240"/>
            </a:lvl5pPr>
            <a:lvl6pPr marL="3200320" indent="0">
              <a:buNone/>
              <a:defRPr sz="2240"/>
            </a:lvl6pPr>
            <a:lvl7pPr marL="3840384" indent="0">
              <a:buNone/>
              <a:defRPr sz="2240"/>
            </a:lvl7pPr>
            <a:lvl8pPr marL="4480448" indent="0">
              <a:buNone/>
              <a:defRPr sz="2240"/>
            </a:lvl8pPr>
            <a:lvl9pPr marL="5120512" indent="0">
              <a:buNone/>
              <a:defRPr sz="2240"/>
            </a:lvl9pPr>
          </a:lstStyle>
          <a:p>
            <a:r>
              <a:rPr lang="en-US" smtClean="0"/>
              <a:t>Click icon to add picture</a:t>
            </a:r>
            <a:endParaRPr lang="en-US" dirty="0"/>
          </a:p>
        </p:txBody>
      </p:sp>
      <p:sp>
        <p:nvSpPr>
          <p:cNvPr id="4" name="Text Placeholder 3"/>
          <p:cNvSpPr>
            <a:spLocks noGrp="1"/>
          </p:cNvSpPr>
          <p:nvPr>
            <p:ph type="body" sz="half" idx="2"/>
          </p:nvPr>
        </p:nvSpPr>
        <p:spPr>
          <a:xfrm>
            <a:off x="6294439" y="3840480"/>
            <a:ext cx="4989912" cy="2915920"/>
          </a:xfrm>
        </p:spPr>
        <p:txBody>
          <a:bodyPr anchor="t">
            <a:normAutofit/>
          </a:bodyPr>
          <a:lstStyle>
            <a:lvl1pPr marL="0" indent="0">
              <a:buNone/>
              <a:defRPr sz="2520"/>
            </a:lvl1pPr>
            <a:lvl2pPr marL="640064" indent="0">
              <a:buNone/>
              <a:defRPr sz="1680"/>
            </a:lvl2pPr>
            <a:lvl3pPr marL="1280128" indent="0">
              <a:buNone/>
              <a:defRPr sz="1400"/>
            </a:lvl3pPr>
            <a:lvl4pPr marL="1920192" indent="0">
              <a:buNone/>
              <a:defRPr sz="1260"/>
            </a:lvl4pPr>
            <a:lvl5pPr marL="2560256" indent="0">
              <a:buNone/>
              <a:defRPr sz="1260"/>
            </a:lvl5pPr>
            <a:lvl6pPr marL="3200320" indent="0">
              <a:buNone/>
              <a:defRPr sz="1260"/>
            </a:lvl6pPr>
            <a:lvl7pPr marL="3840384" indent="0">
              <a:buNone/>
              <a:defRPr sz="1260"/>
            </a:lvl7pPr>
            <a:lvl8pPr marL="4480448" indent="0">
              <a:buNone/>
              <a:defRPr sz="1260"/>
            </a:lvl8pPr>
            <a:lvl9pPr marL="5120512" indent="0">
              <a:buNone/>
              <a:defRPr sz="12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85656-21DE-492B-A6FC-7E9403C74FE2}" type="datetimeFigureOut">
              <a:rPr lang="tr-TR" smtClean="0"/>
              <a:pPr/>
              <a:t>15.1.2014</a:t>
            </a:fld>
            <a:endParaRPr lang="tr-TR"/>
          </a:p>
        </p:txBody>
      </p:sp>
      <p:sp>
        <p:nvSpPr>
          <p:cNvPr id="6" name="Footer Placeholder 5"/>
          <p:cNvSpPr>
            <a:spLocks noGrp="1"/>
          </p:cNvSpPr>
          <p:nvPr>
            <p:ph type="ftr" sz="quarter" idx="11"/>
          </p:nvPr>
        </p:nvSpPr>
        <p:spPr>
          <a:xfrm>
            <a:off x="746761" y="8641082"/>
            <a:ext cx="8136415" cy="511175"/>
          </a:xfrm>
        </p:spPr>
        <p:txBody>
          <a:bodyPr/>
          <a:lstStyle/>
          <a:p>
            <a:endParaRPr lang="tr-TR"/>
          </a:p>
        </p:txBody>
      </p:sp>
      <p:sp>
        <p:nvSpPr>
          <p:cNvPr id="7" name="Slide Number Placeholder 6"/>
          <p:cNvSpPr>
            <a:spLocks noGrp="1"/>
          </p:cNvSpPr>
          <p:nvPr>
            <p:ph type="sldNum" sz="quarter" idx="12"/>
          </p:nvPr>
        </p:nvSpPr>
        <p:spPr/>
        <p:txBody>
          <a:bodyPr/>
          <a:lstStyle/>
          <a:p>
            <a:fld id="{02E7B31A-B54D-45BE-A178-3797F91573E6}" type="slidenum">
              <a:rPr lang="tr-TR" smtClean="0"/>
              <a:pPr/>
              <a:t>‹#›</a:t>
            </a:fld>
            <a:endParaRPr lang="tr-TR"/>
          </a:p>
        </p:txBody>
      </p:sp>
    </p:spTree>
    <p:extLst>
      <p:ext uri="{BB962C8B-B14F-4D97-AF65-F5344CB8AC3E}">
        <p14:creationId xmlns:p14="http://schemas.microsoft.com/office/powerpoint/2010/main" val="111065884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338945" y="5452536"/>
            <a:ext cx="3458639" cy="3721946"/>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46762" y="6294120"/>
            <a:ext cx="9176815" cy="21336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46762" y="746761"/>
            <a:ext cx="9176815" cy="5274738"/>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02344" y="8641086"/>
            <a:ext cx="1680648" cy="511175"/>
          </a:xfrm>
          <a:prstGeom prst="rect">
            <a:avLst/>
          </a:prstGeom>
        </p:spPr>
        <p:txBody>
          <a:bodyPr vert="horz" lIns="91440" tIns="45720" rIns="91440" bIns="45720" rtlCol="0" anchor="t"/>
          <a:lstStyle>
            <a:lvl1pPr algn="r">
              <a:defRPr sz="1400" b="0" i="0">
                <a:solidFill>
                  <a:schemeClr val="bg2">
                    <a:lumMod val="50000"/>
                  </a:schemeClr>
                </a:solidFill>
                <a:effectLst/>
                <a:latin typeface="+mn-lt"/>
              </a:defRPr>
            </a:lvl1pPr>
          </a:lstStyle>
          <a:p>
            <a:fld id="{5BD85656-21DE-492B-A6FC-7E9403C74FE2}" type="datetimeFigureOut">
              <a:rPr lang="tr-TR" smtClean="0"/>
              <a:pPr/>
              <a:t>15.1.2014</a:t>
            </a:fld>
            <a:endParaRPr lang="tr-TR"/>
          </a:p>
        </p:txBody>
      </p:sp>
      <p:sp>
        <p:nvSpPr>
          <p:cNvPr id="5" name="Footer Placeholder 4"/>
          <p:cNvSpPr>
            <a:spLocks noGrp="1"/>
          </p:cNvSpPr>
          <p:nvPr>
            <p:ph type="ftr" sz="quarter" idx="3"/>
          </p:nvPr>
        </p:nvSpPr>
        <p:spPr>
          <a:xfrm>
            <a:off x="746761" y="8641082"/>
            <a:ext cx="8136415" cy="511175"/>
          </a:xfrm>
          <a:prstGeom prst="rect">
            <a:avLst/>
          </a:prstGeom>
        </p:spPr>
        <p:txBody>
          <a:bodyPr vert="horz" lIns="91440" tIns="45720" rIns="91440" bIns="45720" rtlCol="0" anchor="t"/>
          <a:lstStyle>
            <a:lvl1pPr algn="l">
              <a:defRPr sz="14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884198" y="7809871"/>
            <a:ext cx="1199671" cy="937895"/>
          </a:xfrm>
          <a:prstGeom prst="rect">
            <a:avLst/>
          </a:prstGeom>
        </p:spPr>
        <p:txBody>
          <a:bodyPr vert="horz" lIns="91440" tIns="45720" rIns="91440" bIns="45720" rtlCol="0" anchor="b"/>
          <a:lstStyle>
            <a:lvl1pPr algn="r">
              <a:defRPr sz="3920" b="0" i="0">
                <a:solidFill>
                  <a:schemeClr val="bg2">
                    <a:lumMod val="50000"/>
                  </a:schemeClr>
                </a:solidFill>
                <a:effectLst/>
                <a:latin typeface="+mn-lt"/>
              </a:defRPr>
            </a:lvl1pPr>
          </a:lstStyle>
          <a:p>
            <a:fld id="{02E7B31A-B54D-45BE-A178-3797F91573E6}" type="slidenum">
              <a:rPr lang="tr-TR" smtClean="0"/>
              <a:pPr/>
              <a:t>‹#›</a:t>
            </a:fld>
            <a:endParaRPr lang="tr-TR"/>
          </a:p>
        </p:txBody>
      </p:sp>
    </p:spTree>
    <p:extLst>
      <p:ext uri="{BB962C8B-B14F-4D97-AF65-F5344CB8AC3E}">
        <p14:creationId xmlns:p14="http://schemas.microsoft.com/office/powerpoint/2010/main" val="3917848678"/>
      </p:ext>
    </p:extLst>
  </p:cSld>
  <p:clrMap bg1="dk1" tx1="lt1" bg2="dk2" tx2="lt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 id="2147484427" r:id="rId17"/>
  </p:sldLayoutIdLst>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xStyles>
    <p:titleStyle>
      <a:lvl1pPr algn="l" defTabSz="640064" rtl="0" eaLnBrk="1" latinLnBrk="0" hangingPunct="1">
        <a:spcBef>
          <a:spcPct val="0"/>
        </a:spcBef>
        <a:buNone/>
        <a:defRPr sz="448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00040" indent="-400040" algn="l" defTabSz="640064" rtl="0" eaLnBrk="1" latinLnBrk="0" hangingPunct="1">
        <a:spcBef>
          <a:spcPct val="20000"/>
        </a:spcBef>
        <a:spcAft>
          <a:spcPts val="84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1pPr>
      <a:lvl2pPr marL="1040104" indent="-400040" algn="l" defTabSz="640064" rtl="0" eaLnBrk="1" latinLnBrk="0" hangingPunct="1">
        <a:spcBef>
          <a:spcPct val="20000"/>
        </a:spcBef>
        <a:spcAft>
          <a:spcPts val="840"/>
        </a:spcAft>
        <a:buClr>
          <a:schemeClr val="tx1"/>
        </a:buClr>
        <a:buSzPct val="80000"/>
        <a:buFont typeface="Wingdings 3" panose="05040102010807070707" pitchFamily="18" charset="2"/>
        <a:buChar char=""/>
        <a:defRPr sz="2520" kern="1200" cap="none">
          <a:solidFill>
            <a:schemeClr val="bg2">
              <a:lumMod val="75000"/>
            </a:schemeClr>
          </a:solidFill>
          <a:effectLst/>
          <a:latin typeface="+mn-lt"/>
          <a:ea typeface="+mn-ea"/>
          <a:cs typeface="+mn-cs"/>
        </a:defRPr>
      </a:lvl2pPr>
      <a:lvl3pPr marL="1680168" indent="-400040" algn="l" defTabSz="640064" rtl="0" eaLnBrk="1" latinLnBrk="0" hangingPunct="1">
        <a:spcBef>
          <a:spcPct val="20000"/>
        </a:spcBef>
        <a:spcAft>
          <a:spcPts val="840"/>
        </a:spcAft>
        <a:buClr>
          <a:schemeClr val="tx1"/>
        </a:buClr>
        <a:buSzPct val="80000"/>
        <a:buFont typeface="Wingdings 3" panose="05040102010807070707" pitchFamily="18" charset="2"/>
        <a:buChar char=""/>
        <a:defRPr sz="2240" kern="1200" cap="none">
          <a:solidFill>
            <a:schemeClr val="bg2">
              <a:lumMod val="75000"/>
            </a:schemeClr>
          </a:solidFill>
          <a:effectLst/>
          <a:latin typeface="+mn-lt"/>
          <a:ea typeface="+mn-ea"/>
          <a:cs typeface="+mn-cs"/>
        </a:defRPr>
      </a:lvl3pPr>
      <a:lvl4pPr marL="2160216" indent="-240024" algn="l" defTabSz="640064" rtl="0" eaLnBrk="1" latinLnBrk="0" hangingPunct="1">
        <a:spcBef>
          <a:spcPct val="20000"/>
        </a:spcBef>
        <a:spcAft>
          <a:spcPts val="840"/>
        </a:spcAft>
        <a:buClr>
          <a:schemeClr val="tx1"/>
        </a:buClr>
        <a:buSzPct val="80000"/>
        <a:buFont typeface="Wingdings 3" panose="05040102010807070707" pitchFamily="18" charset="2"/>
        <a:buChar char=""/>
        <a:defRPr sz="1960" kern="1200" cap="none">
          <a:solidFill>
            <a:schemeClr val="bg2">
              <a:lumMod val="75000"/>
            </a:schemeClr>
          </a:solidFill>
          <a:effectLst/>
          <a:latin typeface="+mn-lt"/>
          <a:ea typeface="+mn-ea"/>
          <a:cs typeface="+mn-cs"/>
        </a:defRPr>
      </a:lvl4pPr>
      <a:lvl5pPr marL="2800280" indent="-240024" algn="l" defTabSz="640064" rtl="0" eaLnBrk="1" latinLnBrk="0" hangingPunct="1">
        <a:spcBef>
          <a:spcPct val="20000"/>
        </a:spcBef>
        <a:spcAft>
          <a:spcPts val="840"/>
        </a:spcAft>
        <a:buClr>
          <a:schemeClr val="tx1"/>
        </a:buClr>
        <a:buSzPct val="80000"/>
        <a:buFont typeface="Wingdings 3" panose="05040102010807070707" pitchFamily="18" charset="2"/>
        <a:buChar char=""/>
        <a:defRPr sz="1960" kern="1200" cap="none">
          <a:solidFill>
            <a:schemeClr val="bg2">
              <a:lumMod val="75000"/>
            </a:schemeClr>
          </a:solidFill>
          <a:effectLst/>
          <a:latin typeface="+mn-lt"/>
          <a:ea typeface="+mn-ea"/>
          <a:cs typeface="+mn-cs"/>
        </a:defRPr>
      </a:lvl5pPr>
      <a:lvl6pPr marL="3520352" indent="-320032" algn="l" defTabSz="640064" rtl="0" eaLnBrk="1" latinLnBrk="0" hangingPunct="1">
        <a:spcBef>
          <a:spcPct val="20000"/>
        </a:spcBef>
        <a:spcAft>
          <a:spcPts val="840"/>
        </a:spcAft>
        <a:buClr>
          <a:schemeClr val="tx1"/>
        </a:buClr>
        <a:buSzPct val="80000"/>
        <a:buFont typeface="Wingdings 3" panose="05040102010807070707" pitchFamily="18" charset="2"/>
        <a:buChar char=""/>
        <a:defRPr sz="1960" kern="1200" cap="none">
          <a:solidFill>
            <a:schemeClr val="bg2">
              <a:lumMod val="75000"/>
            </a:schemeClr>
          </a:solidFill>
          <a:effectLst/>
          <a:latin typeface="+mn-lt"/>
          <a:ea typeface="+mn-ea"/>
          <a:cs typeface="+mn-cs"/>
        </a:defRPr>
      </a:lvl6pPr>
      <a:lvl7pPr marL="4160416" indent="-320032" algn="l" defTabSz="640064" rtl="0" eaLnBrk="1" latinLnBrk="0" hangingPunct="1">
        <a:spcBef>
          <a:spcPct val="20000"/>
        </a:spcBef>
        <a:spcAft>
          <a:spcPts val="840"/>
        </a:spcAft>
        <a:buClr>
          <a:schemeClr val="tx1"/>
        </a:buClr>
        <a:buSzPct val="80000"/>
        <a:buFont typeface="Wingdings 3" panose="05040102010807070707" pitchFamily="18" charset="2"/>
        <a:buChar char=""/>
        <a:defRPr sz="1960" kern="1200" cap="none">
          <a:solidFill>
            <a:schemeClr val="bg2">
              <a:lumMod val="75000"/>
            </a:schemeClr>
          </a:solidFill>
          <a:effectLst/>
          <a:latin typeface="+mn-lt"/>
          <a:ea typeface="+mn-ea"/>
          <a:cs typeface="+mn-cs"/>
        </a:defRPr>
      </a:lvl7pPr>
      <a:lvl8pPr marL="4800480" indent="-320032" algn="l" defTabSz="640064" rtl="0" eaLnBrk="1" latinLnBrk="0" hangingPunct="1">
        <a:spcBef>
          <a:spcPct val="20000"/>
        </a:spcBef>
        <a:spcAft>
          <a:spcPts val="840"/>
        </a:spcAft>
        <a:buClr>
          <a:schemeClr val="tx1"/>
        </a:buClr>
        <a:buSzPct val="80000"/>
        <a:buFont typeface="Wingdings 3" panose="05040102010807070707" pitchFamily="18" charset="2"/>
        <a:buChar char=""/>
        <a:defRPr sz="1960" kern="1200" cap="none">
          <a:solidFill>
            <a:schemeClr val="bg2">
              <a:lumMod val="75000"/>
            </a:schemeClr>
          </a:solidFill>
          <a:effectLst/>
          <a:latin typeface="+mn-lt"/>
          <a:ea typeface="+mn-ea"/>
          <a:cs typeface="+mn-cs"/>
        </a:defRPr>
      </a:lvl8pPr>
      <a:lvl9pPr marL="5440544" indent="-320032" algn="l" defTabSz="640064" rtl="0" eaLnBrk="1" latinLnBrk="0" hangingPunct="1">
        <a:spcBef>
          <a:spcPct val="20000"/>
        </a:spcBef>
        <a:spcAft>
          <a:spcPts val="840"/>
        </a:spcAft>
        <a:buClr>
          <a:schemeClr val="tx1"/>
        </a:buClr>
        <a:buSzPct val="80000"/>
        <a:buFont typeface="Wingdings 3" panose="05040102010807070707" pitchFamily="18" charset="2"/>
        <a:buChar char=""/>
        <a:defRPr sz="1960" kern="1200" cap="none">
          <a:solidFill>
            <a:schemeClr val="bg2">
              <a:lumMod val="75000"/>
            </a:schemeClr>
          </a:solidFill>
          <a:effectLst/>
          <a:latin typeface="+mn-lt"/>
          <a:ea typeface="+mn-ea"/>
          <a:cs typeface="+mn-cs"/>
        </a:defRPr>
      </a:lvl9pPr>
    </p:bodyStyle>
    <p:otherStyle>
      <a:defPPr>
        <a:defRPr lang="en-US"/>
      </a:defPPr>
      <a:lvl1pPr marL="0" algn="l" defTabSz="640064" rtl="0" eaLnBrk="1" latinLnBrk="0" hangingPunct="1">
        <a:defRPr sz="2520" kern="1200">
          <a:solidFill>
            <a:schemeClr val="tx1"/>
          </a:solidFill>
          <a:latin typeface="+mn-lt"/>
          <a:ea typeface="+mn-ea"/>
          <a:cs typeface="+mn-cs"/>
        </a:defRPr>
      </a:lvl1pPr>
      <a:lvl2pPr marL="640064" algn="l" defTabSz="640064" rtl="0" eaLnBrk="1" latinLnBrk="0" hangingPunct="1">
        <a:defRPr sz="2520" kern="1200">
          <a:solidFill>
            <a:schemeClr val="tx1"/>
          </a:solidFill>
          <a:latin typeface="+mn-lt"/>
          <a:ea typeface="+mn-ea"/>
          <a:cs typeface="+mn-cs"/>
        </a:defRPr>
      </a:lvl2pPr>
      <a:lvl3pPr marL="1280128" algn="l" defTabSz="640064" rtl="0" eaLnBrk="1" latinLnBrk="0" hangingPunct="1">
        <a:defRPr sz="2520" kern="1200">
          <a:solidFill>
            <a:schemeClr val="tx1"/>
          </a:solidFill>
          <a:latin typeface="+mn-lt"/>
          <a:ea typeface="+mn-ea"/>
          <a:cs typeface="+mn-cs"/>
        </a:defRPr>
      </a:lvl3pPr>
      <a:lvl4pPr marL="1920192" algn="l" defTabSz="640064" rtl="0" eaLnBrk="1" latinLnBrk="0" hangingPunct="1">
        <a:defRPr sz="2520" kern="1200">
          <a:solidFill>
            <a:schemeClr val="tx1"/>
          </a:solidFill>
          <a:latin typeface="+mn-lt"/>
          <a:ea typeface="+mn-ea"/>
          <a:cs typeface="+mn-cs"/>
        </a:defRPr>
      </a:lvl4pPr>
      <a:lvl5pPr marL="2560256" algn="l" defTabSz="640064" rtl="0" eaLnBrk="1" latinLnBrk="0" hangingPunct="1">
        <a:defRPr sz="2520" kern="1200">
          <a:solidFill>
            <a:schemeClr val="tx1"/>
          </a:solidFill>
          <a:latin typeface="+mn-lt"/>
          <a:ea typeface="+mn-ea"/>
          <a:cs typeface="+mn-cs"/>
        </a:defRPr>
      </a:lvl5pPr>
      <a:lvl6pPr marL="3200320" algn="l" defTabSz="640064" rtl="0" eaLnBrk="1" latinLnBrk="0" hangingPunct="1">
        <a:defRPr sz="2520" kern="1200">
          <a:solidFill>
            <a:schemeClr val="tx1"/>
          </a:solidFill>
          <a:latin typeface="+mn-lt"/>
          <a:ea typeface="+mn-ea"/>
          <a:cs typeface="+mn-cs"/>
        </a:defRPr>
      </a:lvl6pPr>
      <a:lvl7pPr marL="3840384" algn="l" defTabSz="640064" rtl="0" eaLnBrk="1" latinLnBrk="0" hangingPunct="1">
        <a:defRPr sz="2520" kern="1200">
          <a:solidFill>
            <a:schemeClr val="tx1"/>
          </a:solidFill>
          <a:latin typeface="+mn-lt"/>
          <a:ea typeface="+mn-ea"/>
          <a:cs typeface="+mn-cs"/>
        </a:defRPr>
      </a:lvl7pPr>
      <a:lvl8pPr marL="4480448" algn="l" defTabSz="640064" rtl="0" eaLnBrk="1" latinLnBrk="0" hangingPunct="1">
        <a:defRPr sz="2520" kern="1200">
          <a:solidFill>
            <a:schemeClr val="tx1"/>
          </a:solidFill>
          <a:latin typeface="+mn-lt"/>
          <a:ea typeface="+mn-ea"/>
          <a:cs typeface="+mn-cs"/>
        </a:defRPr>
      </a:lvl8pPr>
      <a:lvl9pPr marL="5120512" algn="l" defTabSz="640064"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anne-ve-bebek.jpg"/>
          <p:cNvPicPr>
            <a:picLocks noChangeAspect="1"/>
          </p:cNvPicPr>
          <p:nvPr/>
        </p:nvPicPr>
        <p:blipFill>
          <a:blip r:embed="rId3" cstate="print"/>
          <a:stretch>
            <a:fillRect/>
          </a:stretch>
        </p:blipFill>
        <p:spPr>
          <a:xfrm>
            <a:off x="3" y="0"/>
            <a:ext cx="12801599" cy="9601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11 Dikdörtgen"/>
          <p:cNvSpPr/>
          <p:nvPr/>
        </p:nvSpPr>
        <p:spPr>
          <a:xfrm>
            <a:off x="1057807" y="6716013"/>
            <a:ext cx="10817145" cy="2456057"/>
          </a:xfrm>
          <a:prstGeom prst="rect">
            <a:avLst/>
          </a:prstGeom>
          <a:noFill/>
        </p:spPr>
        <p:txBody>
          <a:bodyPr wrap="square" lIns="128016" tIns="64008" rIns="128016" bIns="6400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040" b="1" spc="7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ANNE RUH SAĞLIĞI</a:t>
            </a:r>
          </a:p>
          <a:p>
            <a:pPr algn="ctr"/>
            <a:r>
              <a:rPr lang="tr-TR" sz="5040" b="1" spc="7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VE</a:t>
            </a:r>
          </a:p>
          <a:p>
            <a:pPr algn="ctr"/>
            <a:r>
              <a:rPr lang="tr-TR" sz="5040" b="1" spc="7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BEBEĞE ETKİSİ</a:t>
            </a:r>
          </a:p>
        </p:txBody>
      </p:sp>
      <p:sp>
        <p:nvSpPr>
          <p:cNvPr id="13" name="12 Dikdörtgen"/>
          <p:cNvSpPr/>
          <p:nvPr/>
        </p:nvSpPr>
        <p:spPr>
          <a:xfrm>
            <a:off x="722100" y="264096"/>
            <a:ext cx="10808215" cy="3576364"/>
          </a:xfrm>
          <a:prstGeom prst="rect">
            <a:avLst/>
          </a:prstGeom>
          <a:noFill/>
        </p:spPr>
        <p:txBody>
          <a:bodyPr wrap="none" lIns="128016" tIns="64008" rIns="128016" bIns="64008">
            <a:spAutoFit/>
          </a:bodyPr>
          <a:lstStyle/>
          <a:p>
            <a:pPr algn="ctr"/>
            <a:r>
              <a:rPr lang="tr-TR" sz="5600" b="1" spc="7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KOÜ TIP FAKÜLTESİ TOPLUMSAL</a:t>
            </a:r>
          </a:p>
          <a:p>
            <a:pPr algn="ctr"/>
            <a:r>
              <a:rPr lang="tr-TR" sz="5600" b="1" spc="7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DUYARLILIK PROJESİ</a:t>
            </a:r>
          </a:p>
          <a:p>
            <a:pPr algn="ctr"/>
            <a:endParaRPr lang="tr-TR" sz="5600" b="1" spc="7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tr-TR" sz="5600" b="1" spc="7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GRUP BİBERON (A2 GRUBU)</a:t>
            </a:r>
          </a:p>
        </p:txBody>
      </p:sp>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0080" y="985723"/>
            <a:ext cx="11521440" cy="1193786"/>
          </a:xfrm>
        </p:spPr>
        <p:txBody>
          <a:bodyPr>
            <a:normAutofit fontScale="90000"/>
          </a:bodyPr>
          <a:lstStyle/>
          <a:p>
            <a:pPr algn="ctr"/>
            <a:r>
              <a:rPr lang="tr-TR" b="1" dirty="0">
                <a:solidFill>
                  <a:srgbClr val="7030A0"/>
                </a:solidFill>
              </a:rPr>
              <a:t>Gebeliğinizle ilgili kaygılarınız var mı? Eğer kaygılarınız varsa nelerdir?</a:t>
            </a: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758332669"/>
              </p:ext>
            </p:extLst>
          </p:nvPr>
        </p:nvGraphicFramePr>
        <p:xfrm>
          <a:off x="640080" y="2280321"/>
          <a:ext cx="11521440" cy="61452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62674" y="667341"/>
            <a:ext cx="9176814" cy="2133600"/>
          </a:xfrm>
        </p:spPr>
        <p:txBody>
          <a:bodyPr>
            <a:normAutofit fontScale="90000"/>
          </a:bodyPr>
          <a:lstStyle/>
          <a:p>
            <a:pPr algn="ctr"/>
            <a:r>
              <a:rPr lang="tr-TR" b="1" dirty="0">
                <a:solidFill>
                  <a:srgbClr val="7030A0"/>
                </a:solidFill>
              </a:rPr>
              <a:t>Gebelik öncesi yaptığınız aktiviteleri gebelik sürecinde de yapabiliyor musunuz?</a:t>
            </a: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831228262"/>
              </p:ext>
            </p:extLst>
          </p:nvPr>
        </p:nvGraphicFramePr>
        <p:xfrm>
          <a:off x="251317" y="3490055"/>
          <a:ext cx="9176703" cy="52739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518" y="566530"/>
            <a:ext cx="9176814" cy="2133600"/>
          </a:xfrm>
        </p:spPr>
        <p:txBody>
          <a:bodyPr>
            <a:normAutofit fontScale="90000"/>
          </a:bodyPr>
          <a:lstStyle/>
          <a:p>
            <a:pPr algn="ctr"/>
            <a:r>
              <a:rPr lang="tr-TR" b="1" dirty="0">
                <a:solidFill>
                  <a:srgbClr val="7030A0"/>
                </a:solidFill>
              </a:rPr>
              <a:t>Doktorunuz önermeden ilaç kullanıyor musunuz?Kullanıyorsanız sıklıkla kullandığınız ilaçlar hangileridir?</a:t>
            </a: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631000259"/>
              </p:ext>
            </p:extLst>
          </p:nvPr>
        </p:nvGraphicFramePr>
        <p:xfrm>
          <a:off x="-10518" y="3187621"/>
          <a:ext cx="11521440" cy="61452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a:solidFill>
                  <a:srgbClr val="7030A0"/>
                </a:solidFill>
              </a:rPr>
              <a:t>Gebelik sürecinde eskisi gibi rahat ve kolay kararlar verebiliyor musunuz?</a:t>
            </a:r>
          </a:p>
        </p:txBody>
      </p:sp>
      <p:graphicFrame>
        <p:nvGraphicFramePr>
          <p:cNvPr id="4" name="3 İçerik Yer Tutucusu"/>
          <p:cNvGraphicFramePr>
            <a:graphicFrameLocks noGrp="1"/>
          </p:cNvGraphicFramePr>
          <p:nvPr>
            <p:ph idx="1"/>
          </p:nvPr>
        </p:nvGraphicFramePr>
        <p:xfrm>
          <a:off x="746125" y="746125"/>
          <a:ext cx="9177338" cy="52752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58618" y="868964"/>
            <a:ext cx="10714950" cy="2117035"/>
          </a:xfrm>
        </p:spPr>
        <p:txBody>
          <a:bodyPr>
            <a:noAutofit/>
          </a:bodyPr>
          <a:lstStyle/>
          <a:p>
            <a:pPr algn="ctr"/>
            <a:r>
              <a:rPr lang="tr-TR" sz="3920" b="1" dirty="0">
                <a:solidFill>
                  <a:srgbClr val="7030A0"/>
                </a:solidFill>
              </a:rPr>
              <a:t>Kafanıza takılan şeyleri anlatabiliyor musunuz?Anlatıyorsanız kimlerle paylaşıyor ve nasıl tepkiler alıyorsunuz?</a:t>
            </a: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1427396759"/>
              </p:ext>
            </p:extLst>
          </p:nvPr>
        </p:nvGraphicFramePr>
        <p:xfrm>
          <a:off x="251317" y="3455989"/>
          <a:ext cx="11521440" cy="61452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368352" y="6514391"/>
            <a:ext cx="1310546" cy="635239"/>
          </a:xfrm>
          <a:prstGeom prst="rect">
            <a:avLst/>
          </a:prstGeom>
          <a:noFill/>
        </p:spPr>
        <p:txBody>
          <a:bodyPr wrap="square" rtlCol="0">
            <a:spAutoFit/>
          </a:bodyPr>
          <a:lstStyle/>
          <a:p>
            <a:r>
              <a:rPr lang="tr-TR" sz="3528" dirty="0"/>
              <a:t>%100</a:t>
            </a:r>
          </a:p>
        </p:txBody>
      </p:sp>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7030A0"/>
                </a:solidFill>
              </a:rPr>
              <a:t>Gebelik sürecinde psikolojik desteği gerekli görüyor musunuz?</a:t>
            </a:r>
          </a:p>
        </p:txBody>
      </p:sp>
      <p:graphicFrame>
        <p:nvGraphicFramePr>
          <p:cNvPr id="4" name="3 İçerik Yer Tutucusu"/>
          <p:cNvGraphicFramePr>
            <a:graphicFrameLocks noGrp="1"/>
          </p:cNvGraphicFramePr>
          <p:nvPr>
            <p:ph idx="1"/>
          </p:nvPr>
        </p:nvGraphicFramePr>
        <p:xfrm>
          <a:off x="746125" y="746125"/>
          <a:ext cx="9177338" cy="52752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64297" y="566530"/>
            <a:ext cx="9176814" cy="2133600"/>
          </a:xfrm>
        </p:spPr>
        <p:txBody>
          <a:bodyPr>
            <a:normAutofit fontScale="90000"/>
          </a:bodyPr>
          <a:lstStyle/>
          <a:p>
            <a:r>
              <a:rPr lang="tr-TR" b="1" dirty="0">
                <a:solidFill>
                  <a:srgbClr val="7030A0"/>
                </a:solidFill>
              </a:rPr>
              <a:t>Gebelik döneminde yoğun olarak yaşadığınız duygular nelerdir?</a:t>
            </a:r>
          </a:p>
        </p:txBody>
      </p:sp>
      <p:graphicFrame>
        <p:nvGraphicFramePr>
          <p:cNvPr id="4" name="3 İçerik Yer Tutucusu"/>
          <p:cNvGraphicFramePr>
            <a:graphicFrameLocks noGrp="1"/>
          </p:cNvGraphicFramePr>
          <p:nvPr>
            <p:ph idx="1"/>
          </p:nvPr>
        </p:nvGraphicFramePr>
        <p:xfrm>
          <a:off x="452939" y="2784376"/>
          <a:ext cx="11521440" cy="5232091"/>
        </p:xfrm>
        <a:graphic>
          <a:graphicData uri="http://schemas.openxmlformats.org/drawingml/2006/table">
            <a:tbl>
              <a:tblPr firstRow="1" bandRow="1">
                <a:tableStyleId>{5C22544A-7EE6-4342-B048-85BDC9FD1C3A}</a:tableStyleId>
              </a:tblPr>
              <a:tblGrid>
                <a:gridCol w="6668021"/>
                <a:gridCol w="4853419"/>
              </a:tblGrid>
              <a:tr h="519176">
                <a:tc>
                  <a:txBody>
                    <a:bodyPr/>
                    <a:lstStyle/>
                    <a:p>
                      <a:endParaRPr lang="tr-TR" sz="2500" dirty="0"/>
                    </a:p>
                  </a:txBody>
                  <a:tcPr marL="128016" marR="128016" marT="64008" marB="64008"/>
                </a:tc>
                <a:tc>
                  <a:txBody>
                    <a:bodyPr/>
                    <a:lstStyle/>
                    <a:p>
                      <a:endParaRPr lang="tr-TR" sz="2500" dirty="0"/>
                    </a:p>
                  </a:txBody>
                  <a:tcPr marL="128016" marR="128016" marT="64008" marB="64008"/>
                </a:tc>
              </a:tr>
              <a:tr h="519176">
                <a:tc>
                  <a:txBody>
                    <a:bodyPr/>
                    <a:lstStyle/>
                    <a:p>
                      <a:r>
                        <a:rPr lang="tr-TR" sz="2500" dirty="0" smtClean="0"/>
                        <a:t>SAKİNİM</a:t>
                      </a:r>
                      <a:endParaRPr lang="tr-TR" sz="2500" dirty="0"/>
                    </a:p>
                  </a:txBody>
                  <a:tcPr marL="128016" marR="128016" marT="64008" marB="64008"/>
                </a:tc>
                <a:tc>
                  <a:txBody>
                    <a:bodyPr/>
                    <a:lstStyle/>
                    <a:p>
                      <a:r>
                        <a:rPr lang="tr-TR" sz="2500" dirty="0" smtClean="0"/>
                        <a:t>%15</a:t>
                      </a:r>
                      <a:endParaRPr lang="tr-TR" sz="2500" dirty="0"/>
                    </a:p>
                  </a:txBody>
                  <a:tcPr marL="128016" marR="128016" marT="64008" marB="64008"/>
                </a:tc>
              </a:tr>
              <a:tr h="519176">
                <a:tc>
                  <a:txBody>
                    <a:bodyPr/>
                    <a:lstStyle/>
                    <a:p>
                      <a:r>
                        <a:rPr lang="tr-TR" sz="2500" dirty="0" smtClean="0"/>
                        <a:t>SİNİRLİYİM</a:t>
                      </a:r>
                      <a:endParaRPr lang="tr-TR" sz="2500" dirty="0"/>
                    </a:p>
                  </a:txBody>
                  <a:tcPr marL="128016" marR="128016" marT="64008" marB="64008"/>
                </a:tc>
                <a:tc>
                  <a:txBody>
                    <a:bodyPr/>
                    <a:lstStyle/>
                    <a:p>
                      <a:r>
                        <a:rPr lang="tr-TR" sz="2500" dirty="0" smtClean="0"/>
                        <a:t>%75</a:t>
                      </a:r>
                      <a:endParaRPr lang="tr-TR" sz="2500" dirty="0"/>
                    </a:p>
                  </a:txBody>
                  <a:tcPr marL="128016" marR="128016" marT="64008" marB="64008"/>
                </a:tc>
              </a:tr>
              <a:tr h="519176">
                <a:tc>
                  <a:txBody>
                    <a:bodyPr/>
                    <a:lstStyle/>
                    <a:p>
                      <a:r>
                        <a:rPr lang="tr-TR" sz="2500" dirty="0" smtClean="0"/>
                        <a:t>KAYGILIYIM</a:t>
                      </a:r>
                      <a:endParaRPr lang="tr-TR" sz="2500" dirty="0"/>
                    </a:p>
                  </a:txBody>
                  <a:tcPr marL="128016" marR="128016" marT="64008" marB="64008"/>
                </a:tc>
                <a:tc>
                  <a:txBody>
                    <a:bodyPr/>
                    <a:lstStyle/>
                    <a:p>
                      <a:r>
                        <a:rPr lang="tr-TR" sz="2500" dirty="0" smtClean="0"/>
                        <a:t>%85</a:t>
                      </a:r>
                      <a:endParaRPr lang="tr-TR" sz="2500" dirty="0"/>
                    </a:p>
                  </a:txBody>
                  <a:tcPr marL="128016" marR="128016" marT="64008" marB="64008"/>
                </a:tc>
              </a:tr>
              <a:tr h="559507">
                <a:tc>
                  <a:txBody>
                    <a:bodyPr/>
                    <a:lstStyle/>
                    <a:p>
                      <a:r>
                        <a:rPr lang="tr-TR" sz="2500" dirty="0" smtClean="0"/>
                        <a:t>YORGUNUM</a:t>
                      </a:r>
                      <a:endParaRPr lang="tr-TR" sz="2500" dirty="0"/>
                    </a:p>
                  </a:txBody>
                  <a:tcPr marL="128016" marR="128016" marT="64008" marB="64008"/>
                </a:tc>
                <a:tc>
                  <a:txBody>
                    <a:bodyPr/>
                    <a:lstStyle/>
                    <a:p>
                      <a:r>
                        <a:rPr lang="tr-TR" sz="2500" dirty="0" smtClean="0"/>
                        <a:t>%45</a:t>
                      </a:r>
                      <a:endParaRPr lang="tr-TR" sz="2500" dirty="0"/>
                    </a:p>
                  </a:txBody>
                  <a:tcPr marL="128016" marR="128016" marT="64008" marB="64008"/>
                </a:tc>
              </a:tr>
              <a:tr h="519176">
                <a:tc>
                  <a:txBody>
                    <a:bodyPr/>
                    <a:lstStyle/>
                    <a:p>
                      <a:r>
                        <a:rPr lang="tr-TR" sz="2500" dirty="0" smtClean="0"/>
                        <a:t>YALNIZIM</a:t>
                      </a:r>
                      <a:endParaRPr lang="tr-TR" sz="2500" dirty="0"/>
                    </a:p>
                  </a:txBody>
                  <a:tcPr marL="128016" marR="128016" marT="64008" marB="64008"/>
                </a:tc>
                <a:tc>
                  <a:txBody>
                    <a:bodyPr/>
                    <a:lstStyle/>
                    <a:p>
                      <a:r>
                        <a:rPr lang="tr-TR" sz="2500" dirty="0" smtClean="0"/>
                        <a:t>%75</a:t>
                      </a:r>
                      <a:endParaRPr lang="tr-TR" sz="2500" dirty="0"/>
                    </a:p>
                  </a:txBody>
                  <a:tcPr marL="128016" marR="128016" marT="64008" marB="64008"/>
                </a:tc>
              </a:tr>
              <a:tr h="519176">
                <a:tc>
                  <a:txBody>
                    <a:bodyPr/>
                    <a:lstStyle/>
                    <a:p>
                      <a:r>
                        <a:rPr lang="tr-TR" sz="2500" dirty="0" smtClean="0"/>
                        <a:t>SÜREKLİ AĞLIYORUM</a:t>
                      </a:r>
                      <a:endParaRPr lang="tr-TR" sz="2500" dirty="0"/>
                    </a:p>
                  </a:txBody>
                  <a:tcPr marL="128016" marR="128016" marT="64008" marB="64008"/>
                </a:tc>
                <a:tc>
                  <a:txBody>
                    <a:bodyPr/>
                    <a:lstStyle/>
                    <a:p>
                      <a:r>
                        <a:rPr lang="tr-TR" sz="2500" dirty="0" smtClean="0"/>
                        <a:t>%35</a:t>
                      </a:r>
                      <a:endParaRPr lang="tr-TR" sz="2500" dirty="0"/>
                    </a:p>
                  </a:txBody>
                  <a:tcPr marL="128016" marR="128016" marT="64008" marB="64008"/>
                </a:tc>
              </a:tr>
              <a:tr h="519176">
                <a:tc>
                  <a:txBody>
                    <a:bodyPr/>
                    <a:lstStyle/>
                    <a:p>
                      <a:r>
                        <a:rPr lang="tr-TR" sz="2500" dirty="0" smtClean="0"/>
                        <a:t>SEVİNÇLİYİM</a:t>
                      </a:r>
                      <a:endParaRPr lang="tr-TR" sz="2500" dirty="0"/>
                    </a:p>
                  </a:txBody>
                  <a:tcPr marL="128016" marR="128016" marT="64008" marB="64008"/>
                </a:tc>
                <a:tc>
                  <a:txBody>
                    <a:bodyPr/>
                    <a:lstStyle/>
                    <a:p>
                      <a:r>
                        <a:rPr lang="tr-TR" sz="2500" dirty="0" smtClean="0"/>
                        <a:t>%80</a:t>
                      </a:r>
                      <a:endParaRPr lang="tr-TR" sz="2500" dirty="0"/>
                    </a:p>
                  </a:txBody>
                  <a:tcPr marL="128016" marR="128016" marT="64008" marB="64008"/>
                </a:tc>
              </a:tr>
              <a:tr h="519176">
                <a:tc>
                  <a:txBody>
                    <a:bodyPr/>
                    <a:lstStyle/>
                    <a:p>
                      <a:r>
                        <a:rPr lang="tr-TR" sz="2500" dirty="0" smtClean="0"/>
                        <a:t>HUZURSUZUM</a:t>
                      </a:r>
                      <a:endParaRPr lang="tr-TR" sz="2500" dirty="0"/>
                    </a:p>
                  </a:txBody>
                  <a:tcPr marL="128016" marR="128016" marT="64008" marB="64008"/>
                </a:tc>
                <a:tc>
                  <a:txBody>
                    <a:bodyPr/>
                    <a:lstStyle/>
                    <a:p>
                      <a:r>
                        <a:rPr lang="tr-TR" sz="2500" dirty="0" smtClean="0"/>
                        <a:t>%50</a:t>
                      </a:r>
                      <a:endParaRPr lang="tr-TR" sz="2500" dirty="0"/>
                    </a:p>
                  </a:txBody>
                  <a:tcPr marL="128016" marR="128016" marT="64008" marB="64008"/>
                </a:tc>
              </a:tr>
              <a:tr h="519176">
                <a:tc>
                  <a:txBody>
                    <a:bodyPr/>
                    <a:lstStyle/>
                    <a:p>
                      <a:r>
                        <a:rPr lang="tr-TR" sz="2500" dirty="0" smtClean="0"/>
                        <a:t>SÜREKLİ YANIMDA DESTEK ARIYORUM</a:t>
                      </a:r>
                      <a:endParaRPr lang="tr-TR" sz="2500" dirty="0"/>
                    </a:p>
                  </a:txBody>
                  <a:tcPr marL="128016" marR="128016" marT="64008" marB="64008"/>
                </a:tc>
                <a:tc>
                  <a:txBody>
                    <a:bodyPr/>
                    <a:lstStyle/>
                    <a:p>
                      <a:r>
                        <a:rPr lang="tr-TR" sz="2500" dirty="0" smtClean="0"/>
                        <a:t>%100</a:t>
                      </a:r>
                      <a:endParaRPr lang="tr-TR" sz="2500" dirty="0"/>
                    </a:p>
                  </a:txBody>
                  <a:tcPr marL="128016" marR="128016" marT="64008" marB="64008"/>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54562" y="1171397"/>
            <a:ext cx="11521440" cy="1600200"/>
          </a:xfrm>
        </p:spPr>
        <p:txBody>
          <a:bodyPr>
            <a:normAutofit/>
          </a:bodyPr>
          <a:lstStyle/>
          <a:p>
            <a:r>
              <a:rPr lang="tr-TR" b="1" dirty="0" smtClean="0">
                <a:solidFill>
                  <a:srgbClr val="7030A0"/>
                </a:solidFill>
              </a:rPr>
              <a:t>Gebelik süresince çalışıyor musunuz?</a:t>
            </a:r>
            <a:endParaRPr lang="tr-TR" b="1" dirty="0">
              <a:solidFill>
                <a:srgbClr val="7030A0"/>
              </a:solidFill>
            </a:endParaRPr>
          </a:p>
        </p:txBody>
      </p:sp>
      <p:graphicFrame>
        <p:nvGraphicFramePr>
          <p:cNvPr id="4" name="3 İçerik Yer Tutucusu"/>
          <p:cNvGraphicFramePr>
            <a:graphicFrameLocks noGrp="1"/>
          </p:cNvGraphicFramePr>
          <p:nvPr>
            <p:ph idx="1"/>
          </p:nvPr>
        </p:nvGraphicFramePr>
        <p:xfrm>
          <a:off x="654562" y="2784377"/>
          <a:ext cx="11521440" cy="61452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56185" y="868963"/>
            <a:ext cx="9176814" cy="2133600"/>
          </a:xfrm>
        </p:spPr>
        <p:txBody>
          <a:bodyPr>
            <a:normAutofit fontScale="90000"/>
          </a:bodyPr>
          <a:lstStyle/>
          <a:p>
            <a:r>
              <a:rPr lang="tr-TR" b="1" dirty="0">
                <a:solidFill>
                  <a:srgbClr val="7030A0"/>
                </a:solidFill>
              </a:rPr>
              <a:t>Gebelik öncesi ve gebelik sırasında annelikle ilgili herhangi bir bilgilendirme kursu aldınız mı ?</a:t>
            </a: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027344445"/>
              </p:ext>
            </p:extLst>
          </p:nvPr>
        </p:nvGraphicFramePr>
        <p:xfrm>
          <a:off x="1057807" y="3490055"/>
          <a:ext cx="9176703" cy="52739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53750" y="1373019"/>
            <a:ext cx="11521440" cy="1814602"/>
          </a:xfrm>
        </p:spPr>
        <p:txBody>
          <a:bodyPr>
            <a:noAutofit/>
          </a:bodyPr>
          <a:lstStyle/>
          <a:p>
            <a:r>
              <a:rPr lang="tr-TR" b="1" dirty="0">
                <a:solidFill>
                  <a:srgbClr val="7030A0"/>
                </a:solidFill>
              </a:rPr>
              <a:t>Aile hekimliklerinden ve doktorunuzdan gebelik sürecinde destek aldınız mı?Bu desteği yeterli buluyor musunuz?</a:t>
            </a:r>
          </a:p>
        </p:txBody>
      </p:sp>
      <p:graphicFrame>
        <p:nvGraphicFramePr>
          <p:cNvPr id="4" name="3 İçerik Yer Tutucusu"/>
          <p:cNvGraphicFramePr>
            <a:graphicFrameLocks noGrp="1"/>
          </p:cNvGraphicFramePr>
          <p:nvPr>
            <p:ph idx="1"/>
          </p:nvPr>
        </p:nvGraphicFramePr>
        <p:xfrm>
          <a:off x="553750" y="3455989"/>
          <a:ext cx="11521440" cy="61452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 y="1"/>
            <a:ext cx="12852479" cy="9601199"/>
          </a:xfrm>
          <a:prstGeom prst="rect">
            <a:avLst/>
          </a:prstGeom>
          <a:ln>
            <a:noFill/>
          </a:ln>
          <a:effectLst>
            <a:softEdge rad="112500"/>
          </a:effectLst>
        </p:spPr>
      </p:pic>
      <p:sp>
        <p:nvSpPr>
          <p:cNvPr id="2" name="1 Dikdörtgen"/>
          <p:cNvSpPr/>
          <p:nvPr/>
        </p:nvSpPr>
        <p:spPr>
          <a:xfrm>
            <a:off x="1208313" y="1"/>
            <a:ext cx="11593288" cy="3194721"/>
          </a:xfrm>
          <a:prstGeom prst="rect">
            <a:avLst/>
          </a:prstGeom>
        </p:spPr>
        <p:txBody>
          <a:bodyPr wrap="square">
            <a:spAutoFit/>
          </a:bodyPr>
          <a:lstStyle/>
          <a:p>
            <a:pPr>
              <a:buFont typeface="Wingdings" pitchFamily="2" charset="2"/>
              <a:buChar char="Ø"/>
            </a:pPr>
            <a:endParaRPr lang="tr-TR" sz="5040" dirty="0"/>
          </a:p>
          <a:p>
            <a:pPr>
              <a:buFont typeface="Arial" pitchFamily="34" charset="0"/>
              <a:buChar char="•"/>
            </a:pPr>
            <a:r>
              <a:rPr lang="tr-TR" sz="5040" i="1" dirty="0">
                <a:solidFill>
                  <a:srgbClr val="C00000"/>
                </a:solidFill>
              </a:rPr>
              <a:t>Sağlıklı anne, Sağlıklı bebek…</a:t>
            </a:r>
          </a:p>
          <a:p>
            <a:endParaRPr lang="tr-TR" sz="5040" i="1" dirty="0">
              <a:solidFill>
                <a:srgbClr val="C00000"/>
              </a:solidFill>
            </a:endParaRPr>
          </a:p>
          <a:p>
            <a:pPr>
              <a:buFont typeface="Arial" pitchFamily="34" charset="0"/>
              <a:buChar char="•"/>
            </a:pPr>
            <a:r>
              <a:rPr lang="tr-TR" sz="5040" i="1" dirty="0">
                <a:solidFill>
                  <a:srgbClr val="C00000"/>
                </a:solidFill>
              </a:rPr>
              <a:t>Sağlıklı bebek, </a:t>
            </a:r>
            <a:r>
              <a:rPr lang="tr-TR" sz="5040" i="1" dirty="0" smtClean="0">
                <a:solidFill>
                  <a:srgbClr val="C00000"/>
                </a:solidFill>
              </a:rPr>
              <a:t>Sağlıklı </a:t>
            </a:r>
            <a:r>
              <a:rPr lang="tr-TR" sz="5040" i="1" dirty="0">
                <a:solidFill>
                  <a:srgbClr val="C00000"/>
                </a:solidFill>
              </a:rPr>
              <a:t>gelecekler…. </a:t>
            </a:r>
          </a:p>
        </p:txBody>
      </p:sp>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circle(in)">
                                      <p:cBhvr>
                                        <p:cTn id="14"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rgbClr val="7030A0"/>
                </a:solidFill>
              </a:rPr>
              <a:t>Yeni doğan bebeklere yapılan aşılar hakkında bilginiz var mı?</a:t>
            </a:r>
          </a:p>
        </p:txBody>
      </p:sp>
      <p:graphicFrame>
        <p:nvGraphicFramePr>
          <p:cNvPr id="4" name="3 İçerik Yer Tutucusu"/>
          <p:cNvGraphicFramePr>
            <a:graphicFrameLocks noGrp="1"/>
          </p:cNvGraphicFramePr>
          <p:nvPr>
            <p:ph idx="1"/>
          </p:nvPr>
        </p:nvGraphicFramePr>
        <p:xfrm>
          <a:off x="746125" y="746125"/>
          <a:ext cx="9177338" cy="52752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53750" y="1473830"/>
            <a:ext cx="11521440" cy="1600200"/>
          </a:xfrm>
        </p:spPr>
        <p:txBody>
          <a:bodyPr>
            <a:normAutofit fontScale="90000"/>
          </a:bodyPr>
          <a:lstStyle/>
          <a:p>
            <a:pPr algn="ctr"/>
            <a:r>
              <a:rPr lang="tr-TR" sz="5040" b="1" dirty="0">
                <a:solidFill>
                  <a:srgbClr val="7030A0"/>
                </a:solidFill>
              </a:rPr>
              <a:t>Gebelik sonrasında herhangi bir psikolojik desteğe ihtiyaç duydunuz mu?</a:t>
            </a:r>
          </a:p>
        </p:txBody>
      </p:sp>
      <p:graphicFrame>
        <p:nvGraphicFramePr>
          <p:cNvPr id="4" name="3 İçerik Yer Tutucusu"/>
          <p:cNvGraphicFramePr>
            <a:graphicFrameLocks noGrp="1"/>
          </p:cNvGraphicFramePr>
          <p:nvPr>
            <p:ph idx="1"/>
          </p:nvPr>
        </p:nvGraphicFramePr>
        <p:xfrm>
          <a:off x="655638" y="3455989"/>
          <a:ext cx="11521440" cy="61452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54562" y="1070586"/>
            <a:ext cx="11521440" cy="1600200"/>
          </a:xfrm>
        </p:spPr>
        <p:txBody>
          <a:bodyPr>
            <a:normAutofit fontScale="90000"/>
          </a:bodyPr>
          <a:lstStyle/>
          <a:p>
            <a:pPr algn="ctr"/>
            <a:r>
              <a:rPr lang="tr-TR" b="1" dirty="0">
                <a:solidFill>
                  <a:srgbClr val="7030A0"/>
                </a:solidFill>
              </a:rPr>
              <a:t>Gebelik süresince çevrenizden ve hekimlerinizden beklentileriniz nelerdir?</a:t>
            </a:r>
          </a:p>
        </p:txBody>
      </p:sp>
      <p:sp>
        <p:nvSpPr>
          <p:cNvPr id="3" name="2 İçerik Yer Tutucusu"/>
          <p:cNvSpPr>
            <a:spLocks noGrp="1"/>
          </p:cNvSpPr>
          <p:nvPr>
            <p:ph idx="1"/>
          </p:nvPr>
        </p:nvSpPr>
        <p:spPr>
          <a:xfrm>
            <a:off x="1158618" y="2885187"/>
            <a:ext cx="9176814" cy="5274738"/>
          </a:xfrm>
        </p:spPr>
        <p:txBody>
          <a:bodyPr/>
          <a:lstStyle/>
          <a:p>
            <a:pPr>
              <a:buFont typeface="Wingdings" pitchFamily="2" charset="2"/>
              <a:buChar char="Ø"/>
            </a:pPr>
            <a:r>
              <a:rPr lang="tr-TR" sz="3360" dirty="0">
                <a:solidFill>
                  <a:schemeClr val="tx1"/>
                </a:solidFill>
              </a:rPr>
              <a:t>Hekimlerin</a:t>
            </a:r>
          </a:p>
          <a:p>
            <a:pPr lvl="3">
              <a:buFont typeface="Wingdings" pitchFamily="2" charset="2"/>
              <a:buChar char="ü"/>
            </a:pPr>
            <a:r>
              <a:rPr lang="tr-TR" sz="2240" dirty="0">
                <a:solidFill>
                  <a:schemeClr val="tx1"/>
                </a:solidFill>
              </a:rPr>
              <a:t>Daha açık sözlü</a:t>
            </a:r>
          </a:p>
          <a:p>
            <a:pPr lvl="3">
              <a:buFont typeface="Wingdings" pitchFamily="2" charset="2"/>
              <a:buChar char="ü"/>
            </a:pPr>
            <a:r>
              <a:rPr lang="tr-TR" sz="2240" dirty="0">
                <a:solidFill>
                  <a:schemeClr val="tx1"/>
                </a:solidFill>
              </a:rPr>
              <a:t>Anlayışlı</a:t>
            </a:r>
          </a:p>
          <a:p>
            <a:pPr lvl="3">
              <a:buFont typeface="Wingdings" pitchFamily="2" charset="2"/>
              <a:buChar char="ü"/>
            </a:pPr>
            <a:r>
              <a:rPr lang="tr-TR" sz="2240" dirty="0">
                <a:solidFill>
                  <a:schemeClr val="tx1"/>
                </a:solidFill>
              </a:rPr>
              <a:t>İlgili </a:t>
            </a:r>
          </a:p>
          <a:p>
            <a:pPr lvl="3">
              <a:buFont typeface="Wingdings" pitchFamily="2" charset="2"/>
              <a:buChar char="ü"/>
            </a:pPr>
            <a:r>
              <a:rPr lang="tr-TR" sz="2240" dirty="0">
                <a:solidFill>
                  <a:schemeClr val="tx1"/>
                </a:solidFill>
              </a:rPr>
              <a:t>Güven verici</a:t>
            </a:r>
          </a:p>
          <a:p>
            <a:pPr lvl="3">
              <a:buFont typeface="Wingdings" pitchFamily="2" charset="2"/>
              <a:buChar char="ü"/>
            </a:pPr>
            <a:r>
              <a:rPr lang="tr-TR" sz="2240" dirty="0">
                <a:solidFill>
                  <a:schemeClr val="tx1"/>
                </a:solidFill>
              </a:rPr>
              <a:t>Güler yüzlü olmasını beklemektedirler.</a:t>
            </a:r>
          </a:p>
          <a:p>
            <a:pPr>
              <a:buFont typeface="Wingdings" pitchFamily="2" charset="2"/>
              <a:buChar char="Ø"/>
            </a:pPr>
            <a:r>
              <a:rPr lang="tr-TR" sz="3360" dirty="0">
                <a:solidFill>
                  <a:schemeClr val="tx1"/>
                </a:solidFill>
              </a:rPr>
              <a:t>Kaygının azalması için eşinden ve ailesinden destek alması gerektiğini belirttiler.</a:t>
            </a:r>
          </a:p>
          <a:p>
            <a:pPr>
              <a:buFont typeface="Wingdings" pitchFamily="2" charset="2"/>
              <a:buChar char="Ø"/>
            </a:pP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bilgilendirme formmmmmmmmmmmmmmm.png"/>
          <p:cNvPicPr>
            <a:picLocks noGrp="1" noChangeAspect="1"/>
          </p:cNvPicPr>
          <p:nvPr>
            <p:ph idx="4294967295"/>
          </p:nvPr>
        </p:nvPicPr>
        <p:blipFill>
          <a:blip r:embed="rId2" cstate="print"/>
          <a:stretch>
            <a:fillRect/>
          </a:stretch>
        </p:blipFill>
        <p:spPr>
          <a:xfrm>
            <a:off x="0" y="0"/>
            <a:ext cx="12801600" cy="9601200"/>
          </a:xfrm>
        </p:spPr>
      </p:pic>
      <p:sp>
        <p:nvSpPr>
          <p:cNvPr id="3" name="Rectangle 2"/>
          <p:cNvSpPr/>
          <p:nvPr/>
        </p:nvSpPr>
        <p:spPr>
          <a:xfrm>
            <a:off x="1432248" y="1128192"/>
            <a:ext cx="10171375"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7200" b="1" cap="none" spc="0" dirty="0" smtClean="0">
                <a:ln/>
                <a:solidFill>
                  <a:schemeClr val="accent4"/>
                </a:solidFill>
                <a:effectLst/>
              </a:rPr>
              <a:t>BİLGİLENDİRME FORMU</a:t>
            </a:r>
            <a:endParaRPr lang="en-US" sz="7200" b="1" cap="none" spc="0" dirty="0">
              <a:ln/>
              <a:solidFill>
                <a:schemeClr val="accent4"/>
              </a:solidFill>
              <a:effectLst/>
            </a:endParaRPr>
          </a:p>
        </p:txBody>
      </p:sp>
    </p:spTree>
    <p:extLst>
      <p:ext uri="{BB962C8B-B14F-4D97-AF65-F5344CB8AC3E}">
        <p14:creationId xmlns:p14="http://schemas.microsoft.com/office/powerpoint/2010/main" val="815401899"/>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10" presetClass="exit" presetSubtype="0" fill="hold" grpId="1" nodeType="afterEffect">
                                  <p:stCondLst>
                                    <p:cond delay="150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par>
                          <p:cTn id="12" fill="hold">
                            <p:stCondLst>
                              <p:cond delay="3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801600" cy="9601200"/>
          </a:xfrm>
          <a:prstGeom prst="rect">
            <a:avLst/>
          </a:prstGeom>
        </p:spPr>
      </p:pic>
      <p:pic>
        <p:nvPicPr>
          <p:cNvPr id="4" name="3 İçerik Yer Tutucusu" descr="1521566_10202573109347366_1552483180_n.jpg"/>
          <p:cNvPicPr>
            <a:picLocks noGrp="1" noChangeAspect="1"/>
          </p:cNvPicPr>
          <p:nvPr>
            <p:ph idx="4294967295"/>
          </p:nvPr>
        </p:nvPicPr>
        <p:blipFill>
          <a:blip r:embed="rId3" cstate="print"/>
          <a:stretch>
            <a:fillRect/>
          </a:stretch>
        </p:blipFill>
        <p:spPr>
          <a:xfrm>
            <a:off x="3016424" y="-23936"/>
            <a:ext cx="7107238" cy="9601200"/>
          </a:xfrm>
        </p:spPr>
      </p:pic>
      <p:sp>
        <p:nvSpPr>
          <p:cNvPr id="3" name="TextBox 2"/>
          <p:cNvSpPr txBox="1"/>
          <p:nvPr/>
        </p:nvSpPr>
        <p:spPr>
          <a:xfrm>
            <a:off x="136104" y="542250"/>
            <a:ext cx="2592288" cy="3582519"/>
          </a:xfrm>
          <a:prstGeom prst="rect">
            <a:avLst/>
          </a:prstGeom>
          <a:noFill/>
        </p:spPr>
        <p:txBody>
          <a:bodyPr wrap="square" rtlCol="0">
            <a:spAutoFit/>
          </a:bodyPr>
          <a:lstStyle/>
          <a:p>
            <a:r>
              <a:rPr lang="tr-TR" dirty="0" smtClean="0"/>
              <a:t>Bilgilendirme afişimizi Kadın Hastalıkları ve Doğum Polikiliniğine, Servisine ve hastanemizin bazı kısımlarına astık.</a:t>
            </a:r>
            <a:endParaRPr lang="tr-TR"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06294">
            <a:off x="4524776" y="-358611"/>
            <a:ext cx="9144000" cy="6096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31142">
            <a:off x="49799" y="431303"/>
            <a:ext cx="5748719" cy="9601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343022">
            <a:off x="7871640" y="3334170"/>
            <a:ext cx="5198226" cy="68838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22368">
            <a:off x="2907174" y="1199060"/>
            <a:ext cx="5748719" cy="9601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391922">
            <a:off x="3551358" y="-415608"/>
            <a:ext cx="9144000" cy="6096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6083237"/>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290">
                                          <p:stCondLst>
                                            <p:cond delay="0"/>
                                          </p:stCondLst>
                                        </p:cTn>
                                        <p:tgtEl>
                                          <p:spTgt spid="5"/>
                                        </p:tgtEl>
                                      </p:cBhvr>
                                    </p:animEffect>
                                    <p:anim calcmode="lin" valueType="num">
                                      <p:cBhvr>
                                        <p:cTn id="13"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8" dur="13">
                                          <p:stCondLst>
                                            <p:cond delay="325"/>
                                          </p:stCondLst>
                                        </p:cTn>
                                        <p:tgtEl>
                                          <p:spTgt spid="5"/>
                                        </p:tgtEl>
                                      </p:cBhvr>
                                      <p:to x="100000" y="60000"/>
                                    </p:animScale>
                                    <p:animScale>
                                      <p:cBhvr>
                                        <p:cTn id="19" dur="83" decel="50000">
                                          <p:stCondLst>
                                            <p:cond delay="338"/>
                                          </p:stCondLst>
                                        </p:cTn>
                                        <p:tgtEl>
                                          <p:spTgt spid="5"/>
                                        </p:tgtEl>
                                      </p:cBhvr>
                                      <p:to x="100000" y="100000"/>
                                    </p:animScale>
                                    <p:animScale>
                                      <p:cBhvr>
                                        <p:cTn id="20" dur="13">
                                          <p:stCondLst>
                                            <p:cond delay="656"/>
                                          </p:stCondLst>
                                        </p:cTn>
                                        <p:tgtEl>
                                          <p:spTgt spid="5"/>
                                        </p:tgtEl>
                                      </p:cBhvr>
                                      <p:to x="100000" y="80000"/>
                                    </p:animScale>
                                    <p:animScale>
                                      <p:cBhvr>
                                        <p:cTn id="21" dur="83" decel="50000">
                                          <p:stCondLst>
                                            <p:cond delay="669"/>
                                          </p:stCondLst>
                                        </p:cTn>
                                        <p:tgtEl>
                                          <p:spTgt spid="5"/>
                                        </p:tgtEl>
                                      </p:cBhvr>
                                      <p:to x="100000" y="100000"/>
                                    </p:animScale>
                                    <p:animScale>
                                      <p:cBhvr>
                                        <p:cTn id="22" dur="13">
                                          <p:stCondLst>
                                            <p:cond delay="821"/>
                                          </p:stCondLst>
                                        </p:cTn>
                                        <p:tgtEl>
                                          <p:spTgt spid="5"/>
                                        </p:tgtEl>
                                      </p:cBhvr>
                                      <p:to x="100000" y="90000"/>
                                    </p:animScale>
                                    <p:animScale>
                                      <p:cBhvr>
                                        <p:cTn id="23" dur="83" decel="50000">
                                          <p:stCondLst>
                                            <p:cond delay="834"/>
                                          </p:stCondLst>
                                        </p:cTn>
                                        <p:tgtEl>
                                          <p:spTgt spid="5"/>
                                        </p:tgtEl>
                                      </p:cBhvr>
                                      <p:to x="100000" y="100000"/>
                                    </p:animScale>
                                    <p:animScale>
                                      <p:cBhvr>
                                        <p:cTn id="24" dur="13">
                                          <p:stCondLst>
                                            <p:cond delay="904"/>
                                          </p:stCondLst>
                                        </p:cTn>
                                        <p:tgtEl>
                                          <p:spTgt spid="5"/>
                                        </p:tgtEl>
                                      </p:cBhvr>
                                      <p:to x="100000" y="95000"/>
                                    </p:animScale>
                                    <p:animScale>
                                      <p:cBhvr>
                                        <p:cTn id="25" dur="83" decel="50000">
                                          <p:stCondLst>
                                            <p:cond delay="917"/>
                                          </p:stCondLst>
                                        </p:cTn>
                                        <p:tgtEl>
                                          <p:spTgt spid="5"/>
                                        </p:tgtEl>
                                      </p:cBhvr>
                                      <p:to x="100000" y="100000"/>
                                    </p:animScale>
                                  </p:childTnLst>
                                </p:cTn>
                              </p:par>
                            </p:childTnLst>
                          </p:cTn>
                        </p:par>
                        <p:par>
                          <p:cTn id="26" fill="hold">
                            <p:stCondLst>
                              <p:cond delay="1000"/>
                            </p:stCondLst>
                            <p:childTnLst>
                              <p:par>
                                <p:cTn id="27" presetID="45" presetClass="entr" presetSubtype="0" fill="hold" nodeType="afterEffect">
                                  <p:stCondLst>
                                    <p:cond delay="1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ppt_w</p:attrName>
                                        </p:attrNameLst>
                                      </p:cBhvr>
                                      <p:tavLst>
                                        <p:tav tm="0" fmla="#ppt_w*sin(2.5*pi*$)">
                                          <p:val>
                                            <p:fltVal val="0"/>
                                          </p:val>
                                        </p:tav>
                                        <p:tav tm="100000">
                                          <p:val>
                                            <p:fltVal val="1"/>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childTnLst>
                                </p:cTn>
                              </p:par>
                            </p:childTnLst>
                          </p:cTn>
                        </p:par>
                        <p:par>
                          <p:cTn id="32" fill="hold">
                            <p:stCondLst>
                              <p:cond delay="3500"/>
                            </p:stCondLst>
                            <p:childTnLst>
                              <p:par>
                                <p:cTn id="33" presetID="14" presetClass="entr" presetSubtype="10" fill="hold" nodeType="afterEffect">
                                  <p:stCondLst>
                                    <p:cond delay="150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par>
                          <p:cTn id="36" fill="hold">
                            <p:stCondLst>
                              <p:cond delay="5500"/>
                            </p:stCondLst>
                            <p:childTnLst>
                              <p:par>
                                <p:cTn id="37" presetID="45" presetClass="entr" presetSubtype="0" fill="hold" nodeType="afterEffect">
                                  <p:stCondLst>
                                    <p:cond delay="15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ppt_w</p:attrName>
                                        </p:attrNameLst>
                                      </p:cBhvr>
                                      <p:tavLst>
                                        <p:tav tm="0" fmla="#ppt_w*sin(2.5*pi*$)">
                                          <p:val>
                                            <p:fltVal val="0"/>
                                          </p:val>
                                        </p:tav>
                                        <p:tav tm="100000">
                                          <p:val>
                                            <p:fltVal val="1"/>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childTnLst>
                                </p:cTn>
                              </p:par>
                            </p:childTnLst>
                          </p:cTn>
                        </p:par>
                        <p:par>
                          <p:cTn id="42" fill="hold">
                            <p:stCondLst>
                              <p:cond delay="8000"/>
                            </p:stCondLst>
                            <p:childTnLst>
                              <p:par>
                                <p:cTn id="43" presetID="42" presetClass="entr" presetSubtype="0" fill="hold" nodeType="afterEffect">
                                  <p:stCondLst>
                                    <p:cond delay="150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54562" y="667342"/>
            <a:ext cx="11521440" cy="1411357"/>
          </a:xfrm>
        </p:spPr>
        <p:txBody>
          <a:bodyPr/>
          <a:lstStyle/>
          <a:p>
            <a:pPr algn="ctr"/>
            <a:r>
              <a:rPr lang="tr-TR" b="1" dirty="0" smtClean="0">
                <a:solidFill>
                  <a:srgbClr val="FF0000"/>
                </a:solidFill>
              </a:rPr>
              <a:t>Çözüm Aşaması (Öneriler)</a:t>
            </a:r>
            <a:endParaRPr lang="tr-TR" b="1" dirty="0">
              <a:solidFill>
                <a:srgbClr val="FF0000"/>
              </a:solidFill>
            </a:endParaRPr>
          </a:p>
        </p:txBody>
      </p:sp>
      <p:sp>
        <p:nvSpPr>
          <p:cNvPr id="4" name="Content Placeholder 3"/>
          <p:cNvSpPr>
            <a:spLocks noGrp="1"/>
          </p:cNvSpPr>
          <p:nvPr>
            <p:ph idx="1"/>
          </p:nvPr>
        </p:nvSpPr>
        <p:spPr>
          <a:xfrm>
            <a:off x="1000200" y="2424336"/>
            <a:ext cx="10873208" cy="6336704"/>
          </a:xfrm>
        </p:spPr>
        <p:txBody>
          <a:bodyPr>
            <a:normAutofit fontScale="92500" lnSpcReduction="20000"/>
          </a:bodyPr>
          <a:lstStyle/>
          <a:p>
            <a:pPr>
              <a:buFont typeface="Courier New" pitchFamily="49" charset="0"/>
              <a:buChar char="o"/>
            </a:pPr>
            <a:r>
              <a:rPr lang="tr-TR" dirty="0">
                <a:solidFill>
                  <a:schemeClr val="tx1"/>
                </a:solidFill>
              </a:rPr>
              <a:t>Anketimizden elde ettiğimiz bulgular sonucunda anne adaylarının yeterli derecede bilgilendirilmediğini ve psikolojik desteğe ihtiyaç duyduklarını gözlemledik.</a:t>
            </a:r>
          </a:p>
          <a:p>
            <a:pPr>
              <a:buFont typeface="Courier New" pitchFamily="49" charset="0"/>
              <a:buChar char="o"/>
            </a:pPr>
            <a:r>
              <a:rPr lang="tr-TR" dirty="0">
                <a:solidFill>
                  <a:schemeClr val="tx1"/>
                </a:solidFill>
              </a:rPr>
              <a:t>Bunu düzeltmek için hastanenin çeşitli bölümlerine ve aile hekimliklerine bilgilendirme formu dağıtıldı.</a:t>
            </a:r>
          </a:p>
          <a:p>
            <a:pPr>
              <a:buFont typeface="Courier New" pitchFamily="49" charset="0"/>
              <a:buChar char="o"/>
            </a:pPr>
            <a:r>
              <a:rPr lang="tr-TR" dirty="0">
                <a:solidFill>
                  <a:schemeClr val="tx1"/>
                </a:solidFill>
              </a:rPr>
              <a:t>Bu formda genel olarak      </a:t>
            </a:r>
          </a:p>
          <a:p>
            <a:pPr algn="ctr">
              <a:buFont typeface="Wingdings" pitchFamily="2" charset="2"/>
              <a:buChar char="ü"/>
            </a:pPr>
            <a:r>
              <a:rPr lang="tr-TR" dirty="0">
                <a:solidFill>
                  <a:schemeClr val="tx1"/>
                </a:solidFill>
              </a:rPr>
              <a:t>Gebelik sürecinde beslenme</a:t>
            </a:r>
          </a:p>
          <a:p>
            <a:pPr algn="ctr">
              <a:buFont typeface="Wingdings" pitchFamily="2" charset="2"/>
              <a:buChar char="ü"/>
            </a:pPr>
            <a:r>
              <a:rPr lang="tr-TR" dirty="0">
                <a:solidFill>
                  <a:schemeClr val="tx1"/>
                </a:solidFill>
              </a:rPr>
              <a:t>Olası problemlerde hekimine danışması</a:t>
            </a:r>
          </a:p>
          <a:p>
            <a:pPr algn="ctr">
              <a:buFont typeface="Wingdings" pitchFamily="2" charset="2"/>
              <a:buChar char="ü"/>
            </a:pPr>
            <a:r>
              <a:rPr lang="tr-TR" dirty="0">
                <a:solidFill>
                  <a:schemeClr val="tx1"/>
                </a:solidFill>
              </a:rPr>
              <a:t>İlaç tüketimi</a:t>
            </a:r>
          </a:p>
          <a:p>
            <a:pPr algn="ctr">
              <a:buFont typeface="Wingdings" pitchFamily="2" charset="2"/>
              <a:buChar char="ü"/>
            </a:pPr>
            <a:r>
              <a:rPr lang="tr-TR" dirty="0">
                <a:solidFill>
                  <a:schemeClr val="tx1"/>
                </a:solidFill>
              </a:rPr>
              <a:t>Sağlığı bozucu etkenlere karşı daha dikattli olunması</a:t>
            </a:r>
          </a:p>
          <a:p>
            <a:pPr marL="0" indent="0" algn="ctr">
              <a:buNone/>
            </a:pPr>
            <a:r>
              <a:rPr lang="tr-TR" dirty="0">
                <a:solidFill>
                  <a:schemeClr val="tx1"/>
                </a:solidFill>
              </a:rPr>
              <a:t>Başlıklarından bahsedildi.    </a:t>
            </a:r>
          </a:p>
          <a:p>
            <a:pPr>
              <a:buFont typeface="Courier New" pitchFamily="49" charset="0"/>
              <a:buChar char="o"/>
            </a:pPr>
            <a:r>
              <a:rPr lang="tr-TR" sz="3360" dirty="0">
                <a:solidFill>
                  <a:schemeClr val="tx1"/>
                </a:solidFill>
              </a:rPr>
              <a:t>Konu ile ilgili afiş hazırlandı ve hastanemizin belli noktalarına asıldı </a:t>
            </a:r>
          </a:p>
          <a:p>
            <a:endParaRPr lang="tr-TR"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arn(inVertical)">
                                      <p:cBhvr>
                                        <p:cTn id="23" dur="500"/>
                                        <p:tgtEl>
                                          <p:spTgt spid="4">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barn(inVertical)">
                                      <p:cBhvr>
                                        <p:cTn id="26" dur="500"/>
                                        <p:tgtEl>
                                          <p:spTgt spid="4">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barn(inVertical)">
                                      <p:cBhvr>
                                        <p:cTn id="29" dur="500"/>
                                        <p:tgtEl>
                                          <p:spTgt spid="4">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barn(inVertical)">
                                      <p:cBhvr>
                                        <p:cTn id="35" dur="500"/>
                                        <p:tgtEl>
                                          <p:spTgt spid="4">
                                            <p:txEl>
                                              <p:pRg st="6" end="6"/>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barn(inVertical)">
                                      <p:cBhvr>
                                        <p:cTn id="38" dur="500"/>
                                        <p:tgtEl>
                                          <p:spTgt spid="4">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barn(inVertical)">
                                      <p:cBhvr>
                                        <p:cTn id="4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54562" y="667342"/>
            <a:ext cx="11521440" cy="1411357"/>
          </a:xfrm>
        </p:spPr>
        <p:txBody>
          <a:bodyPr/>
          <a:lstStyle/>
          <a:p>
            <a:pPr algn="ctr"/>
            <a:r>
              <a:rPr lang="tr-TR" b="1" dirty="0" smtClean="0">
                <a:solidFill>
                  <a:srgbClr val="FF0000"/>
                </a:solidFill>
              </a:rPr>
              <a:t>Çözüm Aşaması (Öneriler)</a:t>
            </a:r>
            <a:endParaRPr lang="tr-TR" b="1" dirty="0">
              <a:solidFill>
                <a:srgbClr val="FF0000"/>
              </a:solidFill>
            </a:endParaRPr>
          </a:p>
        </p:txBody>
      </p:sp>
      <p:sp>
        <p:nvSpPr>
          <p:cNvPr id="4" name="Content Placeholder 3"/>
          <p:cNvSpPr>
            <a:spLocks noGrp="1"/>
          </p:cNvSpPr>
          <p:nvPr>
            <p:ph idx="1"/>
          </p:nvPr>
        </p:nvSpPr>
        <p:spPr>
          <a:xfrm>
            <a:off x="1000200" y="2424336"/>
            <a:ext cx="10873208" cy="6336704"/>
          </a:xfrm>
        </p:spPr>
        <p:txBody>
          <a:bodyPr>
            <a:normAutofit/>
          </a:bodyPr>
          <a:lstStyle/>
          <a:p>
            <a:pPr marL="0" indent="0">
              <a:buNone/>
            </a:pPr>
            <a:r>
              <a:rPr lang="tr-TR" sz="3600" dirty="0">
                <a:solidFill>
                  <a:schemeClr val="tx1"/>
                </a:solidFill>
              </a:rPr>
              <a:t>1) Tüm gebelerin “gebelik takipleri”nin zorunlu olması, </a:t>
            </a:r>
            <a:endParaRPr lang="tr-TR" sz="3600" dirty="0" smtClean="0">
              <a:solidFill>
                <a:schemeClr val="tx1"/>
              </a:solidFill>
            </a:endParaRPr>
          </a:p>
          <a:p>
            <a:pPr marL="0" indent="0">
              <a:buNone/>
            </a:pPr>
            <a:r>
              <a:rPr lang="tr-TR" sz="3600" dirty="0">
                <a:solidFill>
                  <a:schemeClr val="tx1"/>
                </a:solidFill>
              </a:rPr>
              <a:t/>
            </a:r>
            <a:br>
              <a:rPr lang="tr-TR" sz="3600" dirty="0">
                <a:solidFill>
                  <a:schemeClr val="tx1"/>
                </a:solidFill>
              </a:rPr>
            </a:br>
            <a:r>
              <a:rPr lang="tr-TR" sz="3600" dirty="0">
                <a:solidFill>
                  <a:schemeClr val="tx1"/>
                </a:solidFill>
              </a:rPr>
              <a:t>2) Türkiye Halk Sağlığı Kurumu Aile Hekimliğinin etkin şekilde </a:t>
            </a:r>
            <a:r>
              <a:rPr lang="tr-TR" sz="3600" dirty="0" smtClean="0">
                <a:solidFill>
                  <a:schemeClr val="tx1"/>
                </a:solidFill>
              </a:rPr>
              <a:t>çalışması</a:t>
            </a:r>
          </a:p>
          <a:p>
            <a:pPr marL="0" indent="0">
              <a:buNone/>
            </a:pPr>
            <a:r>
              <a:rPr lang="tr-TR" sz="3600" dirty="0">
                <a:solidFill>
                  <a:schemeClr val="tx1"/>
                </a:solidFill>
              </a:rPr>
              <a:t/>
            </a:r>
            <a:br>
              <a:rPr lang="tr-TR" sz="3600" dirty="0">
                <a:solidFill>
                  <a:schemeClr val="tx1"/>
                </a:solidFill>
              </a:rPr>
            </a:br>
            <a:r>
              <a:rPr lang="tr-TR" sz="3600" dirty="0" smtClean="0">
                <a:solidFill>
                  <a:schemeClr val="tx1"/>
                </a:solidFill>
              </a:rPr>
              <a:t>3) </a:t>
            </a:r>
            <a:r>
              <a:rPr lang="tr-TR" sz="3600" dirty="0">
                <a:solidFill>
                  <a:schemeClr val="tx1"/>
                </a:solidFill>
              </a:rPr>
              <a:t>Aileden sorumlu bakanlığın katkı ve desteğinin alınması,</a:t>
            </a:r>
            <a:endParaRPr lang="tr-TR" sz="3360" dirty="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1021417313"/>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0080" y="985724"/>
            <a:ext cx="11521440" cy="992163"/>
          </a:xfrm>
        </p:spPr>
        <p:txBody>
          <a:bodyPr>
            <a:normAutofit/>
          </a:bodyPr>
          <a:lstStyle/>
          <a:p>
            <a:r>
              <a:rPr lang="tr-TR" dirty="0" smtClean="0"/>
              <a:t>KAYNAKLAR:</a:t>
            </a:r>
            <a:endParaRPr lang="tr-TR" dirty="0"/>
          </a:p>
        </p:txBody>
      </p:sp>
      <p:sp>
        <p:nvSpPr>
          <p:cNvPr id="3" name="2 İçerik Yer Tutucusu"/>
          <p:cNvSpPr>
            <a:spLocks noGrp="1"/>
          </p:cNvSpPr>
          <p:nvPr>
            <p:ph sz="quarter" idx="4"/>
          </p:nvPr>
        </p:nvSpPr>
        <p:spPr>
          <a:xfrm>
            <a:off x="640081" y="2688119"/>
            <a:ext cx="11708581" cy="6208776"/>
          </a:xfrm>
        </p:spPr>
        <p:txBody>
          <a:bodyPr>
            <a:normAutofit/>
          </a:bodyPr>
          <a:lstStyle/>
          <a:p>
            <a:r>
              <a:rPr lang="tr-TR" dirty="0" smtClean="0">
                <a:solidFill>
                  <a:schemeClr val="accent2">
                    <a:lumMod val="75000"/>
                  </a:schemeClr>
                </a:solidFill>
              </a:rPr>
              <a:t>http://www.</a:t>
            </a:r>
            <a:r>
              <a:rPr lang="tr-TR" dirty="0" err="1" smtClean="0">
                <a:solidFill>
                  <a:schemeClr val="accent2">
                    <a:lumMod val="75000"/>
                  </a:schemeClr>
                </a:solidFill>
              </a:rPr>
              <a:t>siirtmanset</a:t>
            </a:r>
            <a:r>
              <a:rPr lang="tr-TR" dirty="0" smtClean="0">
                <a:solidFill>
                  <a:schemeClr val="accent2">
                    <a:lumMod val="75000"/>
                  </a:schemeClr>
                </a:solidFill>
              </a:rPr>
              <a:t>.com/</a:t>
            </a:r>
            <a:r>
              <a:rPr lang="tr-TR" dirty="0" err="1" smtClean="0">
                <a:solidFill>
                  <a:schemeClr val="accent2">
                    <a:lumMod val="75000"/>
                  </a:schemeClr>
                </a:solidFill>
              </a:rPr>
              <a:t>universite</a:t>
            </a:r>
            <a:r>
              <a:rPr lang="tr-TR" dirty="0" smtClean="0">
                <a:solidFill>
                  <a:schemeClr val="accent2">
                    <a:lumMod val="75000"/>
                  </a:schemeClr>
                </a:solidFill>
              </a:rPr>
              <a:t>/</a:t>
            </a:r>
            <a:r>
              <a:rPr lang="tr-TR" dirty="0" err="1" smtClean="0">
                <a:solidFill>
                  <a:schemeClr val="accent2">
                    <a:lumMod val="75000"/>
                  </a:schemeClr>
                </a:solidFill>
              </a:rPr>
              <a:t>siirt</a:t>
            </a:r>
            <a:r>
              <a:rPr lang="tr-TR" dirty="0" smtClean="0">
                <a:solidFill>
                  <a:schemeClr val="accent2">
                    <a:lumMod val="75000"/>
                  </a:schemeClr>
                </a:solidFill>
              </a:rPr>
              <a:t>-</a:t>
            </a:r>
            <a:r>
              <a:rPr lang="tr-TR" dirty="0" err="1" smtClean="0">
                <a:solidFill>
                  <a:schemeClr val="accent2">
                    <a:lumMod val="75000"/>
                  </a:schemeClr>
                </a:solidFill>
              </a:rPr>
              <a:t>universitesinden</a:t>
            </a:r>
            <a:r>
              <a:rPr lang="tr-TR" dirty="0" smtClean="0">
                <a:solidFill>
                  <a:schemeClr val="accent2">
                    <a:lumMod val="75000"/>
                  </a:schemeClr>
                </a:solidFill>
              </a:rPr>
              <a:t>-</a:t>
            </a:r>
            <a:r>
              <a:rPr lang="tr-TR" dirty="0" err="1" smtClean="0">
                <a:solidFill>
                  <a:schemeClr val="accent2">
                    <a:lumMod val="75000"/>
                  </a:schemeClr>
                </a:solidFill>
              </a:rPr>
              <a:t>bilincli</a:t>
            </a:r>
            <a:r>
              <a:rPr lang="tr-TR" dirty="0" smtClean="0">
                <a:solidFill>
                  <a:schemeClr val="accent2">
                    <a:lumMod val="75000"/>
                  </a:schemeClr>
                </a:solidFill>
              </a:rPr>
              <a:t>-anne-</a:t>
            </a:r>
            <a:r>
              <a:rPr lang="tr-TR" dirty="0" err="1" smtClean="0">
                <a:solidFill>
                  <a:schemeClr val="accent2">
                    <a:lumMod val="75000"/>
                  </a:schemeClr>
                </a:solidFill>
              </a:rPr>
              <a:t>saglikli</a:t>
            </a:r>
            <a:r>
              <a:rPr lang="tr-TR" dirty="0" smtClean="0">
                <a:solidFill>
                  <a:schemeClr val="accent2">
                    <a:lumMod val="75000"/>
                  </a:schemeClr>
                </a:solidFill>
              </a:rPr>
              <a:t>-</a:t>
            </a:r>
            <a:r>
              <a:rPr lang="tr-TR" dirty="0" err="1" smtClean="0">
                <a:solidFill>
                  <a:schemeClr val="accent2">
                    <a:lumMod val="75000"/>
                  </a:schemeClr>
                </a:solidFill>
              </a:rPr>
              <a:t>cocuk</a:t>
            </a:r>
            <a:r>
              <a:rPr lang="tr-TR" dirty="0" smtClean="0">
                <a:solidFill>
                  <a:schemeClr val="accent2">
                    <a:lumMod val="75000"/>
                  </a:schemeClr>
                </a:solidFill>
              </a:rPr>
              <a:t>-</a:t>
            </a:r>
            <a:r>
              <a:rPr lang="tr-TR" dirty="0" err="1" smtClean="0">
                <a:solidFill>
                  <a:schemeClr val="accent2">
                    <a:lumMod val="75000"/>
                  </a:schemeClr>
                </a:solidFill>
              </a:rPr>
              <a:t>umitli</a:t>
            </a:r>
            <a:r>
              <a:rPr lang="tr-TR" dirty="0" smtClean="0">
                <a:solidFill>
                  <a:schemeClr val="accent2">
                    <a:lumMod val="75000"/>
                  </a:schemeClr>
                </a:solidFill>
              </a:rPr>
              <a:t>-gelecek-projesi-h3242.html</a:t>
            </a:r>
          </a:p>
          <a:p>
            <a:r>
              <a:rPr lang="tr-TR" dirty="0">
                <a:solidFill>
                  <a:schemeClr val="accent2">
                    <a:lumMod val="75000"/>
                  </a:schemeClr>
                </a:solidFill>
              </a:rPr>
              <a:t>Kriz Dergisi 10(1): 11-18 PUERPERAL DÖNEMDE DEPRESYON SEMPTOM PREVALANSI: OBSTETRİK RİSK FAKTÖRLERİ, KAYGI DÜZEYİ VE SOSYAL DESTEK İLE </a:t>
            </a:r>
            <a:r>
              <a:rPr lang="tr-TR" dirty="0" smtClean="0">
                <a:solidFill>
                  <a:schemeClr val="accent2">
                    <a:lumMod val="75000"/>
                  </a:schemeClr>
                </a:solidFill>
              </a:rPr>
              <a:t>İLİŞKİSİ</a:t>
            </a:r>
          </a:p>
          <a:p>
            <a:r>
              <a:rPr lang="tr-TR" dirty="0">
                <a:solidFill>
                  <a:schemeClr val="accent2">
                    <a:lumMod val="75000"/>
                  </a:schemeClr>
                </a:solidFill>
              </a:rPr>
              <a:t>C. Ü. Tıp Fakültesi Dergisi 23 (1): 61 - 64, 2001 Gebelikte Ruhsal Durum </a:t>
            </a:r>
            <a:r>
              <a:rPr lang="tr-TR" dirty="0" smtClean="0">
                <a:solidFill>
                  <a:schemeClr val="accent2">
                    <a:lumMod val="75000"/>
                  </a:schemeClr>
                </a:solidFill>
              </a:rPr>
              <a:t> (</a:t>
            </a:r>
            <a:r>
              <a:rPr lang="tr-TR" dirty="0" err="1" smtClean="0">
                <a:solidFill>
                  <a:schemeClr val="accent2">
                    <a:lumMod val="75000"/>
                  </a:schemeClr>
                </a:solidFill>
              </a:rPr>
              <a:t>Psychical</a:t>
            </a:r>
            <a:r>
              <a:rPr lang="tr-TR" dirty="0" smtClean="0">
                <a:solidFill>
                  <a:schemeClr val="accent2">
                    <a:lumMod val="75000"/>
                  </a:schemeClr>
                </a:solidFill>
              </a:rPr>
              <a:t> </a:t>
            </a:r>
            <a:r>
              <a:rPr lang="tr-TR" dirty="0" err="1">
                <a:solidFill>
                  <a:schemeClr val="accent2">
                    <a:lumMod val="75000"/>
                  </a:schemeClr>
                </a:solidFill>
              </a:rPr>
              <a:t>Situation</a:t>
            </a:r>
            <a:r>
              <a:rPr lang="tr-TR" dirty="0">
                <a:solidFill>
                  <a:schemeClr val="accent2">
                    <a:lumMod val="75000"/>
                  </a:schemeClr>
                </a:solidFill>
              </a:rPr>
              <a:t> in </a:t>
            </a:r>
            <a:r>
              <a:rPr lang="tr-TR" dirty="0" err="1" smtClean="0">
                <a:solidFill>
                  <a:schemeClr val="accent2">
                    <a:lumMod val="75000"/>
                  </a:schemeClr>
                </a:solidFill>
              </a:rPr>
              <a:t>Pregnancy</a:t>
            </a:r>
            <a:r>
              <a:rPr lang="tr-TR" dirty="0" smtClean="0">
                <a:solidFill>
                  <a:schemeClr val="accent2">
                    <a:lumMod val="75000"/>
                  </a:schemeClr>
                </a:solidFill>
              </a:rPr>
              <a:t>) Nesim </a:t>
            </a:r>
            <a:r>
              <a:rPr lang="tr-TR" dirty="0">
                <a:solidFill>
                  <a:schemeClr val="accent2">
                    <a:lumMod val="75000"/>
                  </a:schemeClr>
                </a:solidFill>
              </a:rPr>
              <a:t>KUĞU </a:t>
            </a:r>
            <a:r>
              <a:rPr lang="tr-TR" dirty="0" smtClean="0">
                <a:solidFill>
                  <a:schemeClr val="accent2">
                    <a:lumMod val="75000"/>
                  </a:schemeClr>
                </a:solidFill>
              </a:rPr>
              <a:t>, </a:t>
            </a:r>
            <a:r>
              <a:rPr lang="tr-TR" dirty="0">
                <a:solidFill>
                  <a:schemeClr val="accent2">
                    <a:lumMod val="75000"/>
                  </a:schemeClr>
                </a:solidFill>
              </a:rPr>
              <a:t>Gamze </a:t>
            </a:r>
            <a:r>
              <a:rPr lang="tr-TR" dirty="0" smtClean="0">
                <a:solidFill>
                  <a:schemeClr val="accent2">
                    <a:lumMod val="75000"/>
                  </a:schemeClr>
                </a:solidFill>
              </a:rPr>
              <a:t>AKYÜZ</a:t>
            </a:r>
          </a:p>
          <a:p>
            <a:pPr marL="0" indent="0">
              <a:buNone/>
            </a:pPr>
            <a:endParaRPr lang="tr-TR"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çerik Yer Tutucusu" descr="1459277_10151958146673600_886798609_n.jpg"/>
          <p:cNvPicPr>
            <a:picLocks noGrp="1" noChangeAspect="1"/>
          </p:cNvPicPr>
          <p:nvPr>
            <p:ph idx="1"/>
          </p:nvPr>
        </p:nvPicPr>
        <p:blipFill>
          <a:blip r:embed="rId2" cstate="print"/>
          <a:stretch>
            <a:fillRect/>
          </a:stretch>
        </p:blipFill>
        <p:spPr>
          <a:xfrm>
            <a:off x="5695122" y="1563303"/>
            <a:ext cx="5530214" cy="4147661"/>
          </a:xfrm>
          <a:prstGeom prst="rect">
            <a:avLst/>
          </a:prstGeom>
          <a:ln>
            <a:noFill/>
          </a:ln>
          <a:effectLst>
            <a:softEdge rad="112500"/>
          </a:effectLst>
        </p:spPr>
      </p:pic>
      <p:sp>
        <p:nvSpPr>
          <p:cNvPr id="6" name="5 Metin Yer Tutucusu"/>
          <p:cNvSpPr>
            <a:spLocks noGrp="1"/>
          </p:cNvSpPr>
          <p:nvPr>
            <p:ph type="body" sz="half" idx="2"/>
          </p:nvPr>
        </p:nvSpPr>
        <p:spPr>
          <a:xfrm>
            <a:off x="856184" y="1573520"/>
            <a:ext cx="4838938" cy="5963384"/>
          </a:xfrm>
        </p:spPr>
        <p:txBody>
          <a:bodyPr>
            <a:normAutofit/>
          </a:bodyPr>
          <a:lstStyle/>
          <a:p>
            <a:pPr>
              <a:buFont typeface="Arial" pitchFamily="34" charset="0"/>
              <a:buChar char="•"/>
            </a:pPr>
            <a:r>
              <a:rPr lang="tr-TR" sz="2800" b="1" dirty="0" smtClean="0">
                <a:solidFill>
                  <a:schemeClr val="tx1">
                    <a:lumMod val="95000"/>
                  </a:schemeClr>
                </a:solidFill>
                <a:latin typeface="Bradley Hand ITC" panose="03070402050302030203" pitchFamily="66" charset="0"/>
              </a:rPr>
              <a:t>UMUT KARADAG</a:t>
            </a:r>
          </a:p>
          <a:p>
            <a:pPr>
              <a:buFont typeface="Arial" pitchFamily="34" charset="0"/>
              <a:buChar char="•"/>
            </a:pPr>
            <a:r>
              <a:rPr lang="tr-TR" sz="2800" b="1" dirty="0" smtClean="0">
                <a:solidFill>
                  <a:schemeClr val="tx1">
                    <a:lumMod val="95000"/>
                  </a:schemeClr>
                </a:solidFill>
                <a:latin typeface="Bradley Hand ITC" panose="03070402050302030203" pitchFamily="66" charset="0"/>
              </a:rPr>
              <a:t>ABDURRAHiM FiDAN</a:t>
            </a:r>
          </a:p>
          <a:p>
            <a:pPr>
              <a:buFont typeface="Arial" pitchFamily="34" charset="0"/>
              <a:buChar char="•"/>
            </a:pPr>
            <a:r>
              <a:rPr lang="tr-TR" sz="2800" b="1" dirty="0" smtClean="0">
                <a:solidFill>
                  <a:schemeClr val="tx1">
                    <a:lumMod val="95000"/>
                  </a:schemeClr>
                </a:solidFill>
                <a:latin typeface="Bradley Hand ITC" panose="03070402050302030203" pitchFamily="66" charset="0"/>
              </a:rPr>
              <a:t>RECEP ONAY</a:t>
            </a:r>
          </a:p>
          <a:p>
            <a:pPr>
              <a:buFont typeface="Arial" pitchFamily="34" charset="0"/>
              <a:buChar char="•"/>
            </a:pPr>
            <a:r>
              <a:rPr lang="tr-TR" sz="2800" b="1" dirty="0">
                <a:solidFill>
                  <a:schemeClr val="tx1">
                    <a:lumMod val="95000"/>
                  </a:schemeClr>
                </a:solidFill>
                <a:latin typeface="Bradley Hand ITC" panose="03070402050302030203" pitchFamily="66" charset="0"/>
              </a:rPr>
              <a:t>i</a:t>
            </a:r>
            <a:r>
              <a:rPr lang="tr-TR" sz="2800" b="1" dirty="0" smtClean="0">
                <a:solidFill>
                  <a:schemeClr val="tx1">
                    <a:lumMod val="95000"/>
                  </a:schemeClr>
                </a:solidFill>
                <a:latin typeface="Bradley Hand ITC" panose="03070402050302030203" pitchFamily="66" charset="0"/>
              </a:rPr>
              <a:t>SRAFiL ADIYEKE</a:t>
            </a:r>
          </a:p>
          <a:p>
            <a:pPr>
              <a:buFont typeface="Arial" pitchFamily="34" charset="0"/>
              <a:buChar char="•"/>
            </a:pPr>
            <a:r>
              <a:rPr lang="tr-TR" sz="2800" b="1" dirty="0" smtClean="0">
                <a:solidFill>
                  <a:schemeClr val="tx1">
                    <a:lumMod val="95000"/>
                  </a:schemeClr>
                </a:solidFill>
                <a:latin typeface="Bradley Hand ITC" panose="03070402050302030203" pitchFamily="66" charset="0"/>
              </a:rPr>
              <a:t>HALiME ATAS</a:t>
            </a:r>
          </a:p>
          <a:p>
            <a:pPr>
              <a:buFont typeface="Arial" pitchFamily="34" charset="0"/>
              <a:buChar char="•"/>
            </a:pPr>
            <a:r>
              <a:rPr lang="tr-TR" sz="2800" b="1" dirty="0" smtClean="0">
                <a:solidFill>
                  <a:schemeClr val="tx1">
                    <a:lumMod val="95000"/>
                  </a:schemeClr>
                </a:solidFill>
                <a:latin typeface="Bradley Hand ITC" panose="03070402050302030203" pitchFamily="66" charset="0"/>
              </a:rPr>
              <a:t>CANER ÖGÜNÇ</a:t>
            </a:r>
          </a:p>
          <a:p>
            <a:pPr>
              <a:buFont typeface="Arial" pitchFamily="34" charset="0"/>
              <a:buChar char="•"/>
            </a:pPr>
            <a:r>
              <a:rPr lang="tr-TR" sz="2800" b="1" dirty="0">
                <a:solidFill>
                  <a:schemeClr val="tx1">
                    <a:lumMod val="95000"/>
                  </a:schemeClr>
                </a:solidFill>
                <a:latin typeface="Bradley Hand ITC" panose="03070402050302030203" pitchFamily="66" charset="0"/>
              </a:rPr>
              <a:t>S</a:t>
            </a:r>
            <a:r>
              <a:rPr lang="tr-TR" sz="2800" b="1" dirty="0" smtClean="0">
                <a:solidFill>
                  <a:schemeClr val="tx1">
                    <a:lumMod val="95000"/>
                  </a:schemeClr>
                </a:solidFill>
                <a:latin typeface="Bradley Hand ITC" panose="03070402050302030203" pitchFamily="66" charset="0"/>
              </a:rPr>
              <a:t>EYDA KART</a:t>
            </a:r>
          </a:p>
          <a:p>
            <a:pPr>
              <a:buFont typeface="Arial" pitchFamily="34" charset="0"/>
              <a:buChar char="•"/>
            </a:pPr>
            <a:r>
              <a:rPr lang="tr-TR" sz="2800" b="1" dirty="0" smtClean="0">
                <a:solidFill>
                  <a:schemeClr val="tx1">
                    <a:lumMod val="95000"/>
                  </a:schemeClr>
                </a:solidFill>
                <a:latin typeface="Bradley Hand ITC" panose="03070402050302030203" pitchFamily="66" charset="0"/>
              </a:rPr>
              <a:t>HAMiYET ÇAGLAYAN</a:t>
            </a:r>
            <a:endParaRPr lang="tr-TR" sz="2800" b="1" dirty="0">
              <a:solidFill>
                <a:schemeClr val="tx1">
                  <a:lumMod val="95000"/>
                </a:schemeClr>
              </a:solidFill>
              <a:latin typeface="Bradley Hand ITC" panose="03070402050302030203" pitchFamily="66" charset="0"/>
            </a:endParaRPr>
          </a:p>
        </p:txBody>
      </p:sp>
      <p:sp>
        <p:nvSpPr>
          <p:cNvPr id="9" name="8 Metin kutusu"/>
          <p:cNvSpPr txBox="1"/>
          <p:nvPr/>
        </p:nvSpPr>
        <p:spPr>
          <a:xfrm>
            <a:off x="424136" y="7320880"/>
            <a:ext cx="9865096" cy="1721049"/>
          </a:xfrm>
          <a:prstGeom prst="rect">
            <a:avLst/>
          </a:prstGeom>
          <a:noFill/>
        </p:spPr>
        <p:txBody>
          <a:bodyPr wrap="square" rtlCol="0">
            <a:spAutoFit/>
          </a:bodyPr>
          <a:lstStyle/>
          <a:p>
            <a:r>
              <a:rPr lang="tr-TR" sz="3528" b="1" dirty="0">
                <a:latin typeface="Bradley Hand ITC" panose="03070402050302030203" pitchFamily="66" charset="0"/>
              </a:rPr>
              <a:t>PROJE </a:t>
            </a:r>
            <a:r>
              <a:rPr lang="tr-TR" sz="3528" b="1" dirty="0" smtClean="0">
                <a:latin typeface="Bradley Hand ITC" panose="03070402050302030203" pitchFamily="66" charset="0"/>
              </a:rPr>
              <a:t>DANISMAN HOCAMIZ</a:t>
            </a:r>
          </a:p>
          <a:p>
            <a:endParaRPr lang="tr-TR" sz="3528" b="1" dirty="0">
              <a:latin typeface="Bradley Hand ITC" panose="03070402050302030203" pitchFamily="66" charset="0"/>
            </a:endParaRPr>
          </a:p>
          <a:p>
            <a:r>
              <a:rPr lang="tr-TR" sz="3528" b="1" dirty="0" smtClean="0">
                <a:latin typeface="Bradley Hand ITC" panose="03070402050302030203" pitchFamily="66" charset="0"/>
              </a:rPr>
              <a:t>PROF. </a:t>
            </a:r>
            <a:r>
              <a:rPr lang="tr-TR" sz="3528" b="1" dirty="0">
                <a:latin typeface="Bradley Hand ITC" panose="03070402050302030203" pitchFamily="66" charset="0"/>
              </a:rPr>
              <a:t>DR. MELDA </a:t>
            </a:r>
            <a:r>
              <a:rPr lang="tr-TR" sz="3528" b="1" dirty="0" smtClean="0">
                <a:latin typeface="Bradley Hand ITC" panose="03070402050302030203" pitchFamily="66" charset="0"/>
              </a:rPr>
              <a:t>YARDIMOGLU </a:t>
            </a:r>
            <a:r>
              <a:rPr lang="tr-TR" sz="3528" b="1" dirty="0">
                <a:latin typeface="Bradley Hand ITC" panose="03070402050302030203" pitchFamily="66" charset="0"/>
              </a:rPr>
              <a:t>YILMAZ</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84" y="192088"/>
            <a:ext cx="6889116" cy="11327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01805356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anim calcmode="lin" valueType="num">
                                      <p:cBhvr>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anim calcmode="lin" valueType="num">
                                      <p:cBhvr>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anim calcmode="lin" valueType="num">
                                      <p:cBhvr>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anim calcmode="lin" valueType="num">
                                      <p:cBhvr>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500"/>
                                        <p:tgtEl>
                                          <p:spTgt spid="6">
                                            <p:txEl>
                                              <p:pRg st="5" end="5"/>
                                            </p:txEl>
                                          </p:spTgt>
                                        </p:tgtEl>
                                      </p:cBhvr>
                                    </p:animEffect>
                                    <p:anim calcmode="lin" valueType="num">
                                      <p:cBhvr>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fade">
                                      <p:cBhvr>
                                        <p:cTn id="48" dur="500"/>
                                        <p:tgtEl>
                                          <p:spTgt spid="6">
                                            <p:txEl>
                                              <p:pRg st="6" end="6"/>
                                            </p:txEl>
                                          </p:spTgt>
                                        </p:tgtEl>
                                      </p:cBhvr>
                                    </p:animEffect>
                                    <p:anim calcmode="lin" valueType="num">
                                      <p:cBhvr>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6">
                                            <p:txEl>
                                              <p:pRg st="7" end="7"/>
                                            </p:txEl>
                                          </p:spTgt>
                                        </p:tgtEl>
                                        <p:attrNameLst>
                                          <p:attrName>style.visibility</p:attrName>
                                        </p:attrNameLst>
                                      </p:cBhvr>
                                      <p:to>
                                        <p:strVal val="visible"/>
                                      </p:to>
                                    </p:set>
                                    <p:animEffect transition="in" filter="fade">
                                      <p:cBhvr>
                                        <p:cTn id="54" dur="500"/>
                                        <p:tgtEl>
                                          <p:spTgt spid="6">
                                            <p:txEl>
                                              <p:pRg st="7" end="7"/>
                                            </p:txEl>
                                          </p:spTgt>
                                        </p:tgtEl>
                                      </p:cBhvr>
                                    </p:animEffect>
                                    <p:anim calcmode="lin" valueType="num">
                                      <p:cBhvr>
                                        <p:cTn id="5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6" dur="5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par>
                          <p:cTn id="57" fill="hold">
                            <p:stCondLst>
                              <p:cond delay="4500"/>
                            </p:stCondLst>
                            <p:childTnLst>
                              <p:par>
                                <p:cTn id="58" presetID="6" presetClass="entr" presetSubtype="16"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circle(in)">
                                      <p:cBhvr>
                                        <p:cTn id="60" dur="2000"/>
                                        <p:tgtEl>
                                          <p:spTgt spid="7"/>
                                        </p:tgtEl>
                                      </p:cBhvr>
                                    </p:animEffect>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çerik Yer Tutucusu" descr="400_F_29660835_B3VgqtV9vV7uOWI357qEdKx7RckhQpYR.jpg"/>
          <p:cNvPicPr>
            <a:picLocks noGrp="1" noChangeAspect="1"/>
          </p:cNvPicPr>
          <p:nvPr>
            <p:ph idx="4294967295"/>
          </p:nvPr>
        </p:nvPicPr>
        <p:blipFill>
          <a:blip r:embed="rId2" cstate="print"/>
          <a:stretch>
            <a:fillRect/>
          </a:stretch>
        </p:blipFill>
        <p:spPr>
          <a:xfrm>
            <a:off x="280120" y="3720480"/>
            <a:ext cx="5299075" cy="6145212"/>
          </a:xfrm>
          <a:prstGeom prst="ellipse">
            <a:avLst/>
          </a:prstGeom>
          <a:ln>
            <a:noFill/>
          </a:ln>
          <a:effectLst>
            <a:softEdge rad="112500"/>
          </a:effectLst>
        </p:spPr>
      </p:pic>
      <p:sp>
        <p:nvSpPr>
          <p:cNvPr id="3" name="Cloud Callout 2"/>
          <p:cNvSpPr/>
          <p:nvPr/>
        </p:nvSpPr>
        <p:spPr>
          <a:xfrm>
            <a:off x="3520480" y="0"/>
            <a:ext cx="7344816" cy="4824536"/>
          </a:xfrm>
          <a:prstGeom prst="cloudCallou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5 Başlık"/>
          <p:cNvSpPr>
            <a:spLocks noGrp="1"/>
          </p:cNvSpPr>
          <p:nvPr>
            <p:ph type="title" idx="4294967295"/>
          </p:nvPr>
        </p:nvSpPr>
        <p:spPr>
          <a:xfrm>
            <a:off x="4528592" y="1344216"/>
            <a:ext cx="5832648" cy="1600200"/>
          </a:xfrm>
        </p:spPr>
        <p:txBody>
          <a:bodyPr>
            <a:normAutofit fontScale="90000"/>
          </a:bodyPr>
          <a:lstStyle/>
          <a:p>
            <a:r>
              <a:rPr lang="tr-TR" sz="5600" b="1" dirty="0" smtClean="0">
                <a:latin typeface="Copperplate Gothic Light" panose="020E0507020206020404" pitchFamily="34" charset="0"/>
                <a:cs typeface="Aldhabi" panose="01000000000000000000" pitchFamily="2" charset="-78"/>
              </a:rPr>
              <a:t>DİNLEDİĞİNİZ İÇİN</a:t>
            </a:r>
            <a:br>
              <a:rPr lang="tr-TR" sz="5600" b="1" dirty="0" smtClean="0">
                <a:latin typeface="Copperplate Gothic Light" panose="020E0507020206020404" pitchFamily="34" charset="0"/>
                <a:cs typeface="Aldhabi" panose="01000000000000000000" pitchFamily="2" charset="-78"/>
              </a:rPr>
            </a:br>
            <a:r>
              <a:rPr lang="tr-TR" sz="5600" b="1" dirty="0" smtClean="0">
                <a:latin typeface="Copperplate Gothic Light" panose="020E0507020206020404" pitchFamily="34" charset="0"/>
                <a:cs typeface="Aldhabi" panose="01000000000000000000" pitchFamily="2" charset="-78"/>
              </a:rPr>
              <a:t> teSekkürler</a:t>
            </a:r>
            <a:endParaRPr lang="tr-TR" sz="5600" b="1" dirty="0">
              <a:latin typeface="Copperplate Gothic Light" panose="020E0507020206020404" pitchFamily="34" charset="0"/>
              <a:cs typeface="Aldhabi" panose="010000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2484" y="8468460"/>
            <a:ext cx="6889116" cy="113274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buFont typeface="Wingdings" pitchFamily="2" charset="2"/>
              <a:buChar char="v"/>
            </a:pPr>
            <a:r>
              <a:rPr lang="tr-TR" sz="3360" dirty="0"/>
              <a:t>Gölcükte bebeğini evde bırakarak dokuz günlük  bayram tatilinde  Adana ya giden anne projemiz için esin kaynağımız oldu.</a:t>
            </a:r>
          </a:p>
        </p:txBody>
      </p:sp>
      <p:pic>
        <p:nvPicPr>
          <p:cNvPr id="4" name="3 İçerik Yer Tutucusu" descr="cani_annenin_polis_kocasi_araniyor13824553090_h1087156.jpg"/>
          <p:cNvPicPr>
            <a:picLocks noGrp="1" noChangeAspect="1"/>
          </p:cNvPicPr>
          <p:nvPr>
            <p:ph idx="1"/>
          </p:nvPr>
        </p:nvPicPr>
        <p:blipFill>
          <a:blip r:embed="rId2" cstate="print"/>
          <a:stretch>
            <a:fillRect/>
          </a:stretch>
        </p:blipFill>
        <p:spPr>
          <a:xfrm>
            <a:off x="2166730" y="1272208"/>
            <a:ext cx="8374380" cy="40538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Oval 2"/>
          <p:cNvSpPr/>
          <p:nvPr/>
        </p:nvSpPr>
        <p:spPr>
          <a:xfrm>
            <a:off x="5464696" y="2064296"/>
            <a:ext cx="115212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ctrTitle"/>
          </p:nvPr>
        </p:nvSpPr>
        <p:spPr>
          <a:xfrm>
            <a:off x="654561" y="868964"/>
            <a:ext cx="9879498" cy="1814603"/>
          </a:xfrm>
        </p:spPr>
        <p:txBody>
          <a:bodyPr>
            <a:normAutofit/>
          </a:bodyPr>
          <a:lstStyle/>
          <a:p>
            <a:r>
              <a:rPr lang="tr-TR" sz="7000" u="dotted" dirty="0">
                <a:solidFill>
                  <a:srgbClr val="FF0000"/>
                </a:solidFill>
                <a:uFill>
                  <a:solidFill>
                    <a:srgbClr val="FF0000"/>
                  </a:solidFill>
                </a:uFill>
              </a:rPr>
              <a:t>Çalışmamızın Amacı</a:t>
            </a:r>
          </a:p>
        </p:txBody>
      </p:sp>
      <p:sp>
        <p:nvSpPr>
          <p:cNvPr id="6" name="5 Alt Başlık"/>
          <p:cNvSpPr>
            <a:spLocks noGrp="1"/>
          </p:cNvSpPr>
          <p:nvPr>
            <p:ph type="subTitle" idx="1"/>
          </p:nvPr>
        </p:nvSpPr>
        <p:spPr>
          <a:xfrm>
            <a:off x="755373" y="3086810"/>
            <a:ext cx="11060549" cy="5645427"/>
          </a:xfrm>
        </p:spPr>
        <p:txBody>
          <a:bodyPr>
            <a:normAutofit fontScale="92500"/>
          </a:bodyPr>
          <a:lstStyle/>
          <a:p>
            <a:pPr marL="0" lvl="1" algn="l">
              <a:spcBef>
                <a:spcPts val="840"/>
              </a:spcBef>
              <a:buSzPct val="70000"/>
              <a:buFont typeface="Wingdings" pitchFamily="2" charset="2"/>
              <a:buChar char="ü"/>
            </a:pPr>
            <a:r>
              <a:rPr lang="tr-TR" sz="4480" dirty="0"/>
              <a:t>Anne adayını takip  altına  alıp bebeğin sağlıklı bir ortamda büyümesine katkıda bulunmak.</a:t>
            </a:r>
          </a:p>
          <a:p>
            <a:pPr marL="0" lvl="1" algn="l">
              <a:spcBef>
                <a:spcPts val="840"/>
              </a:spcBef>
              <a:buSzPct val="70000"/>
              <a:buFont typeface="Wingdings" pitchFamily="2" charset="2"/>
              <a:buChar char="ü"/>
            </a:pPr>
            <a:endParaRPr lang="tr-TR" sz="4480" dirty="0"/>
          </a:p>
          <a:p>
            <a:pPr marL="0" lvl="1" algn="l">
              <a:spcBef>
                <a:spcPts val="840"/>
              </a:spcBef>
              <a:buSzPct val="70000"/>
              <a:buFont typeface="Wingdings" pitchFamily="2" charset="2"/>
              <a:buChar char="ü"/>
            </a:pPr>
            <a:r>
              <a:rPr lang="tr-TR" sz="4480" dirty="0"/>
              <a:t>Buna benzer durumlar nedeniyle eğitim ve </a:t>
            </a:r>
            <a:r>
              <a:rPr lang="tr-TR" sz="4480" dirty="0" err="1"/>
              <a:t>farkındalık</a:t>
            </a:r>
            <a:r>
              <a:rPr lang="tr-TR" sz="4480" dirty="0"/>
              <a:t> kazandırma çalışmaları yaparak aileleri bilinçlendirmek  ve  gelecek nesilleri korumak.</a:t>
            </a:r>
          </a:p>
        </p:txBody>
      </p:sp>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anim calcmode="lin" valueType="num">
                                      <p:cBhvr>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73" y="264096"/>
            <a:ext cx="9176814" cy="2133600"/>
          </a:xfrm>
        </p:spPr>
        <p:txBody>
          <a:bodyPr>
            <a:normAutofit/>
          </a:bodyPr>
          <a:lstStyle/>
          <a:p>
            <a:r>
              <a:rPr lang="tr-TR" sz="5600" b="1" dirty="0">
                <a:solidFill>
                  <a:srgbClr val="FF0000"/>
                </a:solidFill>
              </a:rPr>
              <a:t>Yol haritamız</a:t>
            </a:r>
          </a:p>
        </p:txBody>
      </p:sp>
      <p:sp>
        <p:nvSpPr>
          <p:cNvPr id="3" name="Content Placeholder 2"/>
          <p:cNvSpPr>
            <a:spLocks noGrp="1"/>
          </p:cNvSpPr>
          <p:nvPr>
            <p:ph idx="1"/>
          </p:nvPr>
        </p:nvSpPr>
        <p:spPr>
          <a:xfrm>
            <a:off x="2872409" y="2435048"/>
            <a:ext cx="9176814" cy="5274738"/>
          </a:xfrm>
        </p:spPr>
        <p:txBody>
          <a:bodyPr/>
          <a:lstStyle/>
          <a:p>
            <a:r>
              <a:rPr lang="tr-TR" dirty="0" smtClean="0">
                <a:solidFill>
                  <a:schemeClr val="tx1"/>
                </a:solidFill>
              </a:rPr>
              <a:t>Kaynaklardan edineceğimiz bilgileri anne ve anne adaylarından oluşan gruba uygulayacağımız anket sonuçlarıyla karşılaştırmak</a:t>
            </a:r>
          </a:p>
          <a:p>
            <a:endParaRPr lang="tr-TR" dirty="0">
              <a:solidFill>
                <a:schemeClr val="tx1"/>
              </a:solidFill>
            </a:endParaRPr>
          </a:p>
          <a:p>
            <a:r>
              <a:rPr lang="tr-TR" dirty="0" smtClean="0">
                <a:solidFill>
                  <a:schemeClr val="tx1"/>
                </a:solidFill>
              </a:rPr>
              <a:t>Anket sonuçlarına göre bilgilendirme formu ve afiş hazırlamak. </a:t>
            </a:r>
          </a:p>
          <a:p>
            <a:endParaRPr lang="tr-TR" dirty="0">
              <a:solidFill>
                <a:schemeClr val="tx1"/>
              </a:solidFill>
            </a:endParaRPr>
          </a:p>
          <a:p>
            <a:r>
              <a:rPr lang="tr-TR" dirty="0" smtClean="0">
                <a:solidFill>
                  <a:schemeClr val="tx1"/>
                </a:solidFill>
              </a:rPr>
              <a:t>Böylece anne ve anne adaylarının yaşadığı sorunlara çözüm getirmek.</a:t>
            </a:r>
            <a:endParaRPr lang="tr-TR" dirty="0">
              <a:solidFill>
                <a:schemeClr val="tx1"/>
              </a:solidFill>
            </a:endParaRPr>
          </a:p>
        </p:txBody>
      </p:sp>
    </p:spTree>
    <p:extLst>
      <p:ext uri="{BB962C8B-B14F-4D97-AF65-F5344CB8AC3E}">
        <p14:creationId xmlns:p14="http://schemas.microsoft.com/office/powerpoint/2010/main" val="333505950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760" y="746762"/>
            <a:ext cx="10997034" cy="2138427"/>
          </a:xfrm>
        </p:spPr>
        <p:txBody>
          <a:bodyPr>
            <a:normAutofit fontScale="90000"/>
          </a:bodyPr>
          <a:lstStyle/>
          <a:p>
            <a:r>
              <a:rPr lang="tr-TR" b="1" dirty="0">
                <a:solidFill>
                  <a:srgbClr val="FF0000"/>
                </a:solidFill>
              </a:rPr>
              <a:t>Projede hangi aşamaları izledik?</a:t>
            </a:r>
            <a:br>
              <a:rPr lang="tr-TR" b="1" dirty="0">
                <a:solidFill>
                  <a:srgbClr val="FF0000"/>
                </a:solidFill>
              </a:rPr>
            </a:br>
            <a:r>
              <a:rPr lang="tr-TR" b="1" dirty="0">
                <a:solidFill>
                  <a:srgbClr val="FF0000"/>
                </a:solidFill>
              </a:rPr>
              <a:t>(Materyal ve Metot) </a:t>
            </a:r>
            <a:endParaRPr lang="tr-TR" b="1" dirty="0"/>
          </a:p>
        </p:txBody>
      </p:sp>
      <p:sp>
        <p:nvSpPr>
          <p:cNvPr id="5" name="4 Alt Başlık"/>
          <p:cNvSpPr>
            <a:spLocks noGrp="1"/>
          </p:cNvSpPr>
          <p:nvPr>
            <p:ph type="subTitle" idx="1"/>
          </p:nvPr>
        </p:nvSpPr>
        <p:spPr>
          <a:xfrm>
            <a:off x="755373" y="3590866"/>
            <a:ext cx="10988421" cy="4693270"/>
          </a:xfrm>
        </p:spPr>
        <p:txBody>
          <a:bodyPr>
            <a:noAutofit/>
          </a:bodyPr>
          <a:lstStyle/>
          <a:p>
            <a:pPr algn="l">
              <a:buFont typeface="Wingdings" pitchFamily="2" charset="2"/>
              <a:buChar char="Ø"/>
            </a:pPr>
            <a:r>
              <a:rPr lang="tr-TR" sz="3360" dirty="0">
                <a:solidFill>
                  <a:schemeClr val="tx1"/>
                </a:solidFill>
              </a:rPr>
              <a:t>Konumuzu belirledikten sonra, öncelikle ülke genelinde yapılan çalışmaları araştırdık.</a:t>
            </a:r>
          </a:p>
          <a:p>
            <a:pPr algn="l">
              <a:buFont typeface="Wingdings" pitchFamily="2" charset="2"/>
              <a:buChar char="Ø"/>
            </a:pPr>
            <a:r>
              <a:rPr lang="tr-TR" sz="3360" dirty="0">
                <a:solidFill>
                  <a:schemeClr val="tx1"/>
                </a:solidFill>
              </a:rPr>
              <a:t>Bu konuyla ilgili kaynak taraması yapıp, edindiğimiz bilgiler ile yol haritamızı belirledik.</a:t>
            </a:r>
          </a:p>
          <a:p>
            <a:pPr algn="l">
              <a:buFont typeface="Wingdings" pitchFamily="2" charset="2"/>
              <a:buChar char="Ø"/>
            </a:pPr>
            <a:r>
              <a:rPr lang="tr-TR" sz="3360" dirty="0">
                <a:solidFill>
                  <a:schemeClr val="tx1"/>
                </a:solidFill>
              </a:rPr>
              <a:t>Ayrıca konu hakkında psikiyatri bölümü hocamız  Prof Dr. Mustafa Yıldız’dan kaynak kitap ve bilgi aldık. Anket hazırlama tekniği ile ilgili olarak </a:t>
            </a:r>
            <a:r>
              <a:rPr lang="tr-TR" sz="3360" dirty="0" err="1">
                <a:solidFill>
                  <a:schemeClr val="tx1"/>
                </a:solidFill>
              </a:rPr>
              <a:t>Beck</a:t>
            </a:r>
            <a:r>
              <a:rPr lang="tr-TR" sz="3360" dirty="0">
                <a:solidFill>
                  <a:schemeClr val="tx1"/>
                </a:solidFill>
              </a:rPr>
              <a:t> depresyon ölçeğinden esinlendik.</a:t>
            </a:r>
          </a:p>
        </p:txBody>
      </p:sp>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54562" y="1171397"/>
            <a:ext cx="11406147" cy="6574120"/>
          </a:xfrm>
        </p:spPr>
        <p:txBody>
          <a:bodyPr>
            <a:normAutofit/>
          </a:bodyPr>
          <a:lstStyle/>
          <a:p>
            <a:pPr marL="720072" indent="-720072">
              <a:buFont typeface="Wingdings" pitchFamily="2" charset="2"/>
              <a:buChar char="q"/>
            </a:pPr>
            <a:r>
              <a:rPr lang="tr-TR" b="1" dirty="0" smtClean="0">
                <a:solidFill>
                  <a:srgbClr val="7030A0"/>
                </a:solidFill>
              </a:rPr>
              <a:t>Anket, </a:t>
            </a:r>
          </a:p>
          <a:p>
            <a:pPr marL="720072" indent="-720072">
              <a:buFont typeface="Wingdings" pitchFamily="2" charset="2"/>
              <a:buChar char="q"/>
            </a:pPr>
            <a:r>
              <a:rPr lang="tr-TR" b="1" dirty="0">
                <a:solidFill>
                  <a:srgbClr val="7030A0"/>
                </a:solidFill>
              </a:rPr>
              <a:t>B</a:t>
            </a:r>
            <a:r>
              <a:rPr lang="tr-TR" b="1" dirty="0" smtClean="0">
                <a:solidFill>
                  <a:srgbClr val="7030A0"/>
                </a:solidFill>
              </a:rPr>
              <a:t>ilgilendirme formu,</a:t>
            </a:r>
          </a:p>
          <a:p>
            <a:pPr marL="720072" indent="-720072">
              <a:buFont typeface="Wingdings" pitchFamily="2" charset="2"/>
              <a:buChar char="q"/>
            </a:pPr>
            <a:r>
              <a:rPr lang="tr-TR" b="1" dirty="0">
                <a:solidFill>
                  <a:srgbClr val="7030A0"/>
                </a:solidFill>
              </a:rPr>
              <a:t>B</a:t>
            </a:r>
            <a:r>
              <a:rPr lang="tr-TR" b="1" dirty="0" smtClean="0">
                <a:solidFill>
                  <a:srgbClr val="7030A0"/>
                </a:solidFill>
              </a:rPr>
              <a:t>ilgilendirme afişi hazırlanması:  </a:t>
            </a:r>
          </a:p>
          <a:p>
            <a:pPr marL="0" indent="0">
              <a:buNone/>
            </a:pPr>
            <a:endParaRPr lang="tr-TR" dirty="0" smtClean="0"/>
          </a:p>
          <a:p>
            <a:pPr>
              <a:buFont typeface="Wingdings" pitchFamily="2" charset="2"/>
              <a:buChar char="Ø"/>
            </a:pPr>
            <a:r>
              <a:rPr lang="tr-TR" dirty="0" smtClean="0">
                <a:solidFill>
                  <a:schemeClr val="tx1"/>
                </a:solidFill>
              </a:rPr>
              <a:t>KOÜ Tıp  Fakültesi Araştırma ve Uygulama Hastanesi Kadın Hastalıkları ve Doğum Anabilim Dalı Başkanı Prof. Dr. İzzet Yücesoy ve sorumlu asistanın izniyle kliniğine gelen anne ve anne adayları üzerinden anket çalışmasını yaptık.</a:t>
            </a:r>
          </a:p>
          <a:p>
            <a:pPr>
              <a:buFont typeface="Wingdings" pitchFamily="2" charset="2"/>
              <a:buChar char="Ø"/>
            </a:pPr>
            <a:r>
              <a:rPr lang="tr-TR" dirty="0" smtClean="0">
                <a:solidFill>
                  <a:schemeClr val="tx1"/>
                </a:solidFill>
              </a:rPr>
              <a:t>Anket sonuçlarına göre bilgilendirme formunu hazırladık</a:t>
            </a:r>
          </a:p>
          <a:p>
            <a:pPr>
              <a:buFont typeface="Wingdings" pitchFamily="2" charset="2"/>
              <a:buChar char="Ø"/>
            </a:pPr>
            <a:r>
              <a:rPr lang="tr-TR" dirty="0" smtClean="0">
                <a:solidFill>
                  <a:schemeClr val="tx1"/>
                </a:solidFill>
              </a:rPr>
              <a:t>Hazırladığımz bilgilendirme formunu hastanemizin ilgili bölümlerine dağıttık.</a:t>
            </a:r>
          </a:p>
          <a:p>
            <a:pPr>
              <a:buFont typeface="Wingdings" pitchFamily="2" charset="2"/>
              <a:buChar char="q"/>
            </a:pPr>
            <a:endParaRPr lang="tr-TR" dirty="0" smtClean="0"/>
          </a:p>
        </p:txBody>
      </p:sp>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nketttttttttttttttttttttt.png"/>
          <p:cNvPicPr>
            <a:picLocks noGrp="1" noChangeAspect="1"/>
          </p:cNvPicPr>
          <p:nvPr>
            <p:ph idx="4294967295"/>
          </p:nvPr>
        </p:nvPicPr>
        <p:blipFill>
          <a:blip r:embed="rId2" cstate="print"/>
          <a:stretch>
            <a:fillRect/>
          </a:stretch>
        </p:blipFill>
        <p:spPr>
          <a:xfrm>
            <a:off x="1" y="0"/>
            <a:ext cx="13055600" cy="9601201"/>
          </a:xfrm>
        </p:spPr>
      </p:pic>
      <p:sp>
        <p:nvSpPr>
          <p:cNvPr id="2" name="Rectangle 1"/>
          <p:cNvSpPr/>
          <p:nvPr/>
        </p:nvSpPr>
        <p:spPr>
          <a:xfrm>
            <a:off x="4592453" y="768152"/>
            <a:ext cx="3616696" cy="1446550"/>
          </a:xfrm>
          <a:prstGeom prst="rect">
            <a:avLst/>
          </a:prstGeom>
          <a:noFill/>
        </p:spPr>
        <p:txBody>
          <a:bodyPr wrap="none" lIns="91440" tIns="45720" rIns="91440" bIns="45720">
            <a:spAutoFit/>
          </a:bodyPr>
          <a:lstStyle/>
          <a:p>
            <a:pPr algn="ctr"/>
            <a:r>
              <a:rPr lang="tr-TR" sz="8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ANKET</a:t>
            </a:r>
            <a:endParaRPr lang="en-US" sz="8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xit" presetSubtype="4" fill="hold" grpId="1" nodeType="afterEffect">
                                  <p:stCondLst>
                                    <p:cond delay="1500"/>
                                  </p:stCondLst>
                                  <p:childTnLst>
                                    <p:animEffect transition="out" filter="wipe(down)">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27992" y="984176"/>
            <a:ext cx="9176814" cy="2133600"/>
          </a:xfrm>
        </p:spPr>
        <p:txBody>
          <a:bodyPr>
            <a:normAutofit/>
          </a:bodyPr>
          <a:lstStyle/>
          <a:p>
            <a:pPr algn="ctr"/>
            <a:r>
              <a:rPr lang="tr-TR" sz="4800" b="1" dirty="0" smtClean="0">
                <a:solidFill>
                  <a:srgbClr val="FF0000"/>
                </a:solidFill>
              </a:rPr>
              <a:t>ANKET SONUÇLARIMIZ</a:t>
            </a:r>
            <a:br>
              <a:rPr lang="tr-TR" sz="4800" b="1" dirty="0" smtClean="0">
                <a:solidFill>
                  <a:srgbClr val="FF0000"/>
                </a:solidFill>
              </a:rPr>
            </a:br>
            <a:r>
              <a:rPr lang="tr-TR" sz="4800" b="1" dirty="0" smtClean="0">
                <a:solidFill>
                  <a:srgbClr val="FF0000"/>
                </a:solidFill>
              </a:rPr>
              <a:t>(Bulgular)</a:t>
            </a:r>
            <a:endParaRPr lang="tr-TR" sz="4800" b="1" dirty="0">
              <a:solidFill>
                <a:srgbClr val="FF0000"/>
              </a:solidFill>
            </a:endParaRPr>
          </a:p>
        </p:txBody>
      </p:sp>
      <p:pic>
        <p:nvPicPr>
          <p:cNvPr id="5" name="4 İçerik Yer Tutucusu" descr="302956.jpg"/>
          <p:cNvPicPr>
            <a:picLocks noGrp="1" noChangeAspect="1"/>
          </p:cNvPicPr>
          <p:nvPr>
            <p:ph idx="1"/>
          </p:nvPr>
        </p:nvPicPr>
        <p:blipFill>
          <a:blip r:embed="rId2" cstate="print"/>
          <a:stretch>
            <a:fillRect/>
          </a:stretch>
        </p:blipFill>
        <p:spPr>
          <a:xfrm>
            <a:off x="640160" y="4008512"/>
            <a:ext cx="6091013" cy="4037471"/>
          </a:xfrm>
          <a:prstGeom prst="ellipse">
            <a:avLst/>
          </a:prstGeom>
          <a:ln>
            <a:noFill/>
          </a:ln>
          <a:effectLst>
            <a:softEdge rad="112500"/>
          </a:effectLst>
        </p:spPr>
      </p:pic>
      <p:pic>
        <p:nvPicPr>
          <p:cNvPr id="6" name="5 İçerik Yer Tutucusu" descr="201549_anket.jpg"/>
          <p:cNvPicPr>
            <a:picLocks noGrp="1" noChangeAspect="1"/>
          </p:cNvPicPr>
          <p:nvPr>
            <p:ph sz="half" idx="4294967295"/>
          </p:nvPr>
        </p:nvPicPr>
        <p:blipFill>
          <a:blip r:embed="rId3" cstate="print"/>
          <a:stretch>
            <a:fillRect/>
          </a:stretch>
        </p:blipFill>
        <p:spPr>
          <a:xfrm>
            <a:off x="6904855" y="1992288"/>
            <a:ext cx="5883821" cy="4383941"/>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677</TotalTime>
  <Words>635</Words>
  <Application>Microsoft Office PowerPoint</Application>
  <PresentationFormat>A3 Paper (297x420 mm)</PresentationFormat>
  <Paragraphs>124</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Aldhabi</vt:lpstr>
      <vt:lpstr>Arial</vt:lpstr>
      <vt:lpstr>Bradley Hand ITC</vt:lpstr>
      <vt:lpstr>Calibri</vt:lpstr>
      <vt:lpstr>Century Gothic</vt:lpstr>
      <vt:lpstr>Copperplate Gothic Light</vt:lpstr>
      <vt:lpstr>Courier New</vt:lpstr>
      <vt:lpstr>Wingdings</vt:lpstr>
      <vt:lpstr>Wingdings 3</vt:lpstr>
      <vt:lpstr>Slice</vt:lpstr>
      <vt:lpstr>PowerPoint Presentation</vt:lpstr>
      <vt:lpstr>PowerPoint Presentation</vt:lpstr>
      <vt:lpstr>Gölcükte bebeğini evde bırakarak dokuz günlük  bayram tatilinde  Adana ya giden anne projemiz için esin kaynağımız oldu.</vt:lpstr>
      <vt:lpstr>Çalışmamızın Amacı</vt:lpstr>
      <vt:lpstr>Yol haritamız</vt:lpstr>
      <vt:lpstr>Projede hangi aşamaları izledik? (Materyal ve Metot) </vt:lpstr>
      <vt:lpstr>PowerPoint Presentation</vt:lpstr>
      <vt:lpstr>PowerPoint Presentation</vt:lpstr>
      <vt:lpstr>ANKET SONUÇLARIMIZ (Bulgular)</vt:lpstr>
      <vt:lpstr>Gebeliğinizle ilgili kaygılarınız var mı? Eğer kaygılarınız varsa nelerdir?</vt:lpstr>
      <vt:lpstr>Gebelik öncesi yaptığınız aktiviteleri gebelik sürecinde de yapabiliyor musunuz?</vt:lpstr>
      <vt:lpstr>Doktorunuz önermeden ilaç kullanıyor musunuz?Kullanıyorsanız sıklıkla kullandığınız ilaçlar hangileridir?</vt:lpstr>
      <vt:lpstr>Gebelik sürecinde eskisi gibi rahat ve kolay kararlar verebiliyor musunuz?</vt:lpstr>
      <vt:lpstr>Kafanıza takılan şeyleri anlatabiliyor musunuz?Anlatıyorsanız kimlerle paylaşıyor ve nasıl tepkiler alıyorsunuz?</vt:lpstr>
      <vt:lpstr>Gebelik sürecinde psikolojik desteği gerekli görüyor musunuz?</vt:lpstr>
      <vt:lpstr>Gebelik döneminde yoğun olarak yaşadığınız duygular nelerdir?</vt:lpstr>
      <vt:lpstr>Gebelik süresince çalışıyor musunuz?</vt:lpstr>
      <vt:lpstr>Gebelik öncesi ve gebelik sırasında annelikle ilgili herhangi bir bilgilendirme kursu aldınız mı ?</vt:lpstr>
      <vt:lpstr>Aile hekimliklerinden ve doktorunuzdan gebelik sürecinde destek aldınız mı?Bu desteği yeterli buluyor musunuz?</vt:lpstr>
      <vt:lpstr>Yeni doğan bebeklere yapılan aşılar hakkında bilginiz var mı?</vt:lpstr>
      <vt:lpstr>Gebelik sonrasında herhangi bir psikolojik desteğe ihtiyaç duydunuz mu?</vt:lpstr>
      <vt:lpstr>Gebelik süresince çevrenizden ve hekimlerinizden beklentileriniz nelerdir?</vt:lpstr>
      <vt:lpstr>PowerPoint Presentation</vt:lpstr>
      <vt:lpstr>PowerPoint Presentation</vt:lpstr>
      <vt:lpstr>Çözüm Aşaması (Öneriler)</vt:lpstr>
      <vt:lpstr>Çözüm Aşaması (Öneriler)</vt:lpstr>
      <vt:lpstr>KAYNAKLAR:</vt:lpstr>
      <vt:lpstr>PowerPoint Presentation</vt:lpstr>
      <vt:lpstr>DİNLEDİĞİNİZ İÇİN  teSekkürler</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 çok güzelsin sebebsiz de gülebilirsin</dc:title>
  <dc:creator>Computer</dc:creator>
  <cp:lastModifiedBy>Abdurrahim Fidan</cp:lastModifiedBy>
  <cp:revision>80</cp:revision>
  <cp:lastPrinted>2014-01-15T10:44:28Z</cp:lastPrinted>
  <dcterms:created xsi:type="dcterms:W3CDTF">2014-01-09T00:28:40Z</dcterms:created>
  <dcterms:modified xsi:type="dcterms:W3CDTF">2014-01-15T10:45:40Z</dcterms:modified>
</cp:coreProperties>
</file>