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1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0D3D-3C9C-40BC-9AC1-0CA4A1AB9204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7F02-DBDC-42DE-BEEB-F888865C82D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bcdn-sphotos-g-a.akamaihd.net/hphotos-ak-frc3/c0.117.851.315/p851x315/1505413_686949438003663_46745871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928926" y="2500306"/>
            <a:ext cx="3214710" cy="1470025"/>
          </a:xfrm>
        </p:spPr>
        <p:txBody>
          <a:bodyPr/>
          <a:lstStyle/>
          <a:p>
            <a:r>
              <a:rPr lang="tr-TR" b="1" dirty="0" smtClean="0"/>
              <a:t>OTİZM İÇİN EL ELE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00800" cy="175260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AVM’DE DAĞITILMASI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E:\IMG-20140112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41376" cy="4429156"/>
          </a:xfrm>
          <a:prstGeom prst="rect">
            <a:avLst/>
          </a:prstGeom>
          <a:noFill/>
        </p:spPr>
      </p:pic>
      <p:pic>
        <p:nvPicPr>
          <p:cNvPr id="5" name="Picture 2" descr="E:\IMG-20140112-WA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39728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POSTER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E:\IMG-20140112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4143404" cy="5524538"/>
          </a:xfrm>
          <a:prstGeom prst="rect">
            <a:avLst/>
          </a:prstGeom>
          <a:noFill/>
        </p:spPr>
      </p:pic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143372" cy="56258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86446" y="928670"/>
            <a:ext cx="3043230" cy="501175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Konferansımıza üç konuşmacı katıldı: Doç Dr. Şahika Şişmanlar, İlkim Kılıçaslan ve Kübra Özer.</a:t>
            </a:r>
            <a:endParaRPr lang="tr-TR" sz="3200" dirty="0"/>
          </a:p>
        </p:txBody>
      </p:sp>
      <p:pic>
        <p:nvPicPr>
          <p:cNvPr id="4" name="Picture 2" descr="E:\IMG-2014011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5214973" cy="53578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643570" y="1071546"/>
            <a:ext cx="33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KONFERANS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otizmin farklı yönleri ve </a:t>
            </a:r>
            <a:r>
              <a:rPr lang="tr-TR" dirty="0" err="1" smtClean="0"/>
              <a:t>savant</a:t>
            </a:r>
            <a:r>
              <a:rPr lang="tr-TR" dirty="0" smtClean="0"/>
              <a:t> sendromu hakkında bilgiler</a:t>
            </a:r>
            <a:r>
              <a:rPr lang="en-US" altLang="en-US" dirty="0" smtClean="0"/>
              <a:t>: </a:t>
            </a:r>
            <a:r>
              <a:rPr lang="tr-TR" altLang="en-US" dirty="0" smtClean="0"/>
              <a:t>S</a:t>
            </a:r>
            <a:r>
              <a:rPr lang="en-US" altLang="en-US" dirty="0" err="1" smtClean="0"/>
              <a:t>tephen</a:t>
            </a:r>
            <a:r>
              <a:rPr lang="en-US" altLang="en-US" dirty="0" smtClean="0"/>
              <a:t> </a:t>
            </a:r>
            <a:r>
              <a:rPr lang="tr-TR" altLang="en-US" dirty="0" err="1" smtClean="0"/>
              <a:t>W</a:t>
            </a:r>
            <a:r>
              <a:rPr lang="en-US" altLang="en-US" dirty="0" err="1" smtClean="0"/>
              <a:t>iltshire</a:t>
            </a:r>
            <a:r>
              <a:rPr lang="en-US" altLang="en-US" dirty="0" smtClean="0"/>
              <a:t> </a:t>
            </a:r>
            <a:r>
              <a:rPr lang="tr-TR" altLang="en-US" dirty="0" smtClean="0"/>
              <a:t>ve Buğra </a:t>
            </a:r>
            <a:r>
              <a:rPr lang="tr-TR" altLang="en-US" dirty="0" err="1" smtClean="0"/>
              <a:t>Çankır</a:t>
            </a:r>
            <a:endParaRPr lang="tr-TR" dirty="0"/>
          </a:p>
        </p:txBody>
      </p:sp>
      <p:pic>
        <p:nvPicPr>
          <p:cNvPr id="4" name="Picture 2" descr="C:\Users\SAMSUNG\Documents\Bluetooth Folder\IMG-20140111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405818" cy="474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3000396" cy="30114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err="1" smtClean="0"/>
              <a:t>Stephen</a:t>
            </a:r>
            <a:r>
              <a:rPr lang="tr-TR" sz="3200" dirty="0" smtClean="0"/>
              <a:t> </a:t>
            </a:r>
            <a:r>
              <a:rPr lang="tr-TR" sz="3200" dirty="0" err="1" smtClean="0"/>
              <a:t>Wiltshire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9 yaşında</a:t>
            </a:r>
            <a:br>
              <a:rPr lang="tr-TR" sz="3200" dirty="0" smtClean="0"/>
            </a:br>
            <a:r>
              <a:rPr lang="tr-TR" sz="3200" dirty="0" err="1" smtClean="0"/>
              <a:t>fotografik</a:t>
            </a:r>
            <a:r>
              <a:rPr lang="tr-TR" sz="3200" dirty="0" smtClean="0"/>
              <a:t> hafıza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15074" y="3571876"/>
            <a:ext cx="2786082" cy="31432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Buğra </a:t>
            </a:r>
            <a:r>
              <a:rPr lang="tr-TR" dirty="0" err="1" smtClean="0"/>
              <a:t>Çankır</a:t>
            </a:r>
            <a:endParaRPr lang="tr-TR" dirty="0" smtClean="0"/>
          </a:p>
          <a:p>
            <a:r>
              <a:rPr lang="tr-TR" dirty="0" err="1" smtClean="0"/>
              <a:t>Uni</a:t>
            </a:r>
            <a:r>
              <a:rPr lang="tr-TR" dirty="0" smtClean="0"/>
              <a:t> of </a:t>
            </a:r>
            <a:r>
              <a:rPr lang="tr-TR" dirty="0" err="1" smtClean="0"/>
              <a:t>Camb</a:t>
            </a:r>
            <a:r>
              <a:rPr lang="tr-TR" dirty="0" smtClean="0"/>
              <a:t>.</a:t>
            </a:r>
          </a:p>
          <a:p>
            <a:r>
              <a:rPr lang="tr-TR" dirty="0" smtClean="0"/>
              <a:t>Wisconsin </a:t>
            </a:r>
            <a:r>
              <a:rPr lang="tr-TR" dirty="0" err="1" smtClean="0"/>
              <a:t>Med</a:t>
            </a:r>
            <a:r>
              <a:rPr lang="tr-TR" dirty="0" smtClean="0"/>
              <a:t>. </a:t>
            </a:r>
            <a:r>
              <a:rPr lang="tr-TR" dirty="0" err="1" smtClean="0"/>
              <a:t>School</a:t>
            </a:r>
            <a:endParaRPr lang="tr-TR" dirty="0" smtClean="0"/>
          </a:p>
          <a:p>
            <a:r>
              <a:rPr lang="tr-TR" dirty="0" smtClean="0"/>
              <a:t>Doğadaki sesleri notaya</a:t>
            </a:r>
          </a:p>
          <a:p>
            <a:endParaRPr lang="tr-TR" dirty="0"/>
          </a:p>
        </p:txBody>
      </p:sp>
      <p:pic>
        <p:nvPicPr>
          <p:cNvPr id="29698" name="Picture 2" descr="http://b.vimeocdn.com/ts/376/602/376602380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999"/>
            <a:ext cx="6096000" cy="3429001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xMSEhQUExQVFRUXGBkbGRcYFx0cHBkZGBwdHBgcHBwYHSggGxolHRwdITEiJSkrLi4uGB8zODMsNygtLisBCgoKDg0OGhAQGiwkHCQsLCwsLCwsLCwsLCwsLCwsLCwsLCwsLCwsLCwsLCwsLCwsLCwsLCwsLCwsLCwsLCwsLP/AABEIALgBEgMBIgACEQEDEQH/xAAcAAABBQEBAQAAAAAAAAAAAAAEAAIDBQYBBwj/xABAEAACAQMDAgMGAwYGAQQCAwABAhEAAyEEEjFBUQUiYQYTMnGBkUKhsRQjUmLB0QczguHw8XJDU5KissIVFiT/xAAaAQADAQEBAQAAAAAAAAAAAAAAAQIEAwUG/8QALREAAgIBBAIAAwcFAAAAAAAAAAECEQMEEiExQVEFE5EiMmFxgbHhFCNCUmL/2gAMAwEAAhEDEQA/AJUinnS225UfMYP3FVCeKd1+2KLs+K2z1K/Mf2pKVdmRxstdMt+1/k6i4o/gY7l+xq70XtZqLcC/YFxR+K0cj/SeapNHq1b4WU/X+lWKma6Kn0c3a7NX4X7S6a/hLgDfwP5W+x5+lO8W9ntPqDL2wLkGLigBxIjmM/WslqPD7d0Q6hvXr9CM07RPqtN/k3S6f+3dJI+QbkUpX5VhFo5rvZL9msMqK92VZRdUAsgyVG0nqxO5hWMtak2IS1JvFdrPyQDHlX+GI/M16p4d7X2mIS+Dp7nZ/hPycY+8VJ4x7NWb5NxAqXSPjAw3zj9R+dYc+Fy5xP8AQ040umY3wPw+FtIe+5v9PmP/ANoFbXw3SKbgMAlAT8i2P0mqW3pWtOQywQAo9epI7j4ftWn8GSFnqf6V60YLHhpHlqW/UUyn9s4227eRJLGOyiO/c/lWXu6dwisjK26IkmQPWYP61Ye2niQ/aGWfhCp9W5//AC/Km+Hv73zAQJMCI+w7V4fxGW2Epnq4aT2oDt6HEvLnpEQP9P8A3R2k0m7+3B+xzVknh6nJH2x+lSRtkYYCMEd5/wBunWvkp5nI3pPyT6bThRxRttabatxA9BRaWj1x+tcsOmzaiVY43+31OkpKKOKIp4tTz9qTOq4Ak9hz9e31io2Vm+LA/hB/U9fkPzr6XRfBIY6lm5frx/Jnlkvo617ognpP4V+Z6/IV23azJye5/Qdh6U5UAAAEAdKfaNe7SS4OR33ddRadvoLW6sqIUZ79BnrQMn1WrS2CXYAASe/2qsOpbUDHlQ8R8RHrIhflmmveVRuMk+WZBXB7SJnnETJqL9pBPnZrdvbIBhYyVIEZmIPWgRJ5QdigknEmduAT056nNQ33VCGbJAGxBEnJ9PLOP6V2/rwIFqyTHLOdqrMd/MxM4EdKWmvAByXYszCXIzuIAG1BwBgZ/OgDiadnKi76FbYOcZPYSerGeoEVKlwIzhU3EAbAkQu7pkhVAwZAkzUN8uxEh5EQJjG4eYkmFO0EZPJwDTLvvGAeAAVUjG5wSpAPUAw2SZ460AEXNZsttuBa4gd2AA3eXzQDCgYcCfWhL3iBXO9WKltyZAA92XWScsZX4h3PFSrfD23RdglXXzES28SCAMEAQOelV+lvbmeFglLDiZOCHBHJgQpGYGRnNAi50LNctRJHnYTLDE7sE5jzenFR3Ll1BstkEIVAAOSuCcngRPQ8VVWb9wG6lsZOfNgrutWiPhxyHGPXtUVlboUX2J3Hye7DGCcA5+EHdHpQBfkDYBduCScZMTIYCJyKdqBcaYO5YHHlH0/3qkG60wLbBMTzuDYBBJG0gbhkA4NWC6spduW2ZnlTA7NuAgSOAGH0imMGueI7SQb+0gwRAxHTilRJ0NvraE/KlQI8fCelOGn+VDJrJc7iFWeAsx3iTP3reeBexbX9L75mZHJ8q7Z8uACw5B5rdqdDPTq519Tz8edZHUb9mPTTjvRun1bp8Lt9TI+xrSan2GvLGx7bkmAJIMjnnGPnVLr/AAW9YMXUK8xIwY7Hg1k2HWwjT+0FxfiVW+WD/arjR+0FlsMSh/mGPuMfpWX/AGY0xrDdj9qKYcG9v6VLqcKyn6j70Jo7uo0f+UfeWutpzj/Q3KmsSPEW05lXKE9B1/08EfOrbw/2zuuCracXD/FuCfcQ35VnyuPnhnbHBv7qPRNH4rY1lskeVkyythkPf1HqMVbaWAo+VeR37l27dtXLSC0VcbouSWT8SfCMEd5r0zwvxK3d8o3K0TsbmPSMEVeDUKUNsnyRm0s96nt/Mdf0lm7/AJtgE/xbQT9x5qVnwSyB+7JSOnI+zZ/OjgewNOk9q5ywQyR25FaNC46Kt/D7wcAG2UjmSGn5REVNb8MUSXaZM4wOAPn0o3ae9c91/wB1lh8K0sZblEv5kvZwMB8I/p+Z/wB64ZPJj0GPz5/SpWSkBW+MYxVRVIlkaoAIGK7Tbl5QYJHy60O+oJ+HA/iPX5D+tMQY2Bmg/wBs3DyCR/EePpUFxgTDMZniefkKjTWKFBkAEFsnI7YAzPrn0oGSNceRJklZEABRxzkn5fKuOphvMRAyViOeCc5jPI5+tNe9AmQoOWJ59YHyE/PtFD37hIJJkLJJLDaYHEzk9IE/M0gHi8okqYIHYNE5gzy0zQtrSQ25ss2QbhLPJ6lVEQBmMAetdd2ELgSfwDaCGjPfq351ErLMgsCekyYLjzEgQFIOM9hHNAEytcORCnJAI+HqAEOA0CZJk/KmveCuQk7+RBDbjA7iBk9B9qi0tzdchlBXKkkFmm5mAAJyFAJPQ1NYAN6fMIuSPLMfFk9AAB8qAJbup2sx3gkFRE7zvYgSFBgRgSx5PFB3fEtm7bEpEDZuLFsrDQF5/hU9q7Z8XWVCIzHrA6gs889TA9IyRTRqLxLvbsorMs+8aYBTBMxGAFMnvQImsrdNxN6klQFkCFExgAx8pM8UP4XbLIgGZtWpEw0KSTJOODGKdpb12yru15LsMo/dQzMzGACW8oHPTgD5UxtTc2EltoVdowSWbadoUAD5n5EDigAx7VtNwuXWA2qSu87juLgAsI4kARxQfiHiVoaa6lsEgPuDcglru7PXk/n6VS3PAbztvbCsTB8ykrt8wKAFRJByY/OnXPCHFu6drYKsrwIuBVJgbSYAOZwcUAafx+3PusZYkcxtm0TIx/J1qR9Ncu3n/eFR7toKHOHUxkYBGDRHidsEqMTHWSMIwOB0yPvTLNwi64QfgJyRkzb4jjB+9AwP9k727k9fPP5zmlVcfFNR+FLRHQy3HTrSoEeV+BtZW/aN4g2gwe5GSeoUjkKDAPzNexH2oBKtauWfdQcbpnsZAxHavOPaHwX9le5b91Fp3O26ck7v8sTMjaNwAOCZJnFTf4eWF97e07MymN9sgnBAi4OeqkH6Gve1VZVvXLXv17PIgv8Aql+B6A3tTPLgf+CGfu1A6vxz3gKhJkQWuZMeg6U1/ZsraYs7FVBcCWEYyeeoAqh9gfA715Nz3bgG5iJdpHQxnHw15ruuEdVCNq5Nh9rS44PHbp3qDxpk01l7rgeUCFPLM3wD5H9K1TeySwBuY/NmwO3NYX/EzwgK+n09uBO647GeBCqMSTy1cZz2q2ao490lFdmJ0jtdcu5lmMk/27DtV5p1ZIjFAWNCyNGPQj4SIwR96ubMAS3QV5GSV8ntYobVQXprp5FE3fF3DKRKlTgisxqPEnLEW7uweg/XFCafx6+Lm244uL3jP/PnXPa6LbV0z3b2e8aXUWQ7EBlMOJ69x6Ef1qzF9e4/X9K83/w78Rtv79VI3AIxXsPMJ+U9q2en1TFnU/CsAHMzG4yZ4iIEV6eJtwVnm5UlJpFm2pUd/t/emtqeIH3P9poQN3jHofpQ1zUAMJLd4HfJiF5wpP0roQSnxmXuLgbGVJ7swB46ATH0NPa8TkyRz1A75gRxWW0rlQpnzS91if5FIAP+oN9xR1vVENak4W0WI6SQRH5UUKy2N1FEnAHU/bie9cXUBlBERkiSRxiYwY+lUxubrKKxJLEsR6Elge/MUd70IyIqnPxMGIgIBOASWOeIApDI9YzEeZUO4xi2w8qjOWPmPABgc0zRl9ol9sEwRGQG4AnBn51H4zdDXAImFJJIxJJ+fG35SPWlpXYINvwdF2cbuBPzPzzxSAl/ZVYqGmDnzxLLHEET2n5etSvJmJmNoVfwqSBkQe56yAtAaO3ZRyFbzcE5LfFwDtgZx5Yz3pHU79uXBLydwI+KBt+IGRnmPioALt3WNw7mQKpJUT5pUxB+c9JqCxaifdhmVo3SWwQH8stnB28CBHE1PptQXg7Vdo2/ECYHQkA9TJmKjuDZs95eYFoxO3JOYgbiOckgZoAlt2Lir7w3FUkGT2gGZ6nJMH5YqV7LbQhVntlwuXI3DykErtyMnk9KqtTeZFXYm4tcWFHOVcncWaB856CivFbLMYSCxUtumDGJg5JwG44mgCwW2iqYuNaWD+6TaTIyR5BnnMT86G3Tbe2LbFUkL7y4fMDwNoHeVyOnWg/DbLBHLNuKrCwczBGd05ievUiBFEXbO2PelMvO1wXbYr8gNuzEfIwZoQHLmt8m02LcKWJLsCUAa4GOUyTtMYwCalt3ioGQiIwK7do3KYCnJAK54AGR9KDbQB9QW3e9SFb/AMN1x9xbzDMZI+sZqZdGbmw7FSHLOJAEbbjGdpJncVBknIjFABNrWu2x7ttVUNgmXdpJCGFGwKRnk8UVqrIKklWbJG4kkQdxIAxAG7b8o7VDpQypbLKQ37uYQSxjAlmyO0Gj7OvVyVZdpkgi4V+FmIX4WMzER6UDCNdZkMcSqttkwCSkCfTmhbGnfF0lAYMKnUerHngHHapNLqVIbYN+xVPwwGBB27SecCqP2h1kpaRSZJkRIgLEAn8MrkN0IoAnbSKSSTak+n+9KobWqYABkssYEsSRuPUxGJ5ilRYjE/4heKm6bNgSkee4QCpLfhALcgCc+tR+xFlruuW4Gb90pNxjH4gVAxHM/kaTe0o1NoW9RpyoEAFUnaPQrkdOBVx4Lq7duFsKgBAgRLE5J3HDTxzXsxybcbSXLVHjOUbSv8TUe1OrCabUMHncgULBmDAaO+J4qHwLQMLWj2Tgb3IMDKEgN3BZuPSq62ovKoZzJEMqAiNyxlnwDBJq58G8VtQ4UHarFQ20x5YBG6MweuBWJppUaccoy+15Lu49wAz0GMc4z+dYf/ELTXLoUg+7YHYrxEiAxMn/AFZ/mreWtQrRtafkZrJ/4k3ot2SCP8xh90NZdQrxtGvTSSzRZ5xH7tI3Y/i5njNO094RBoPUa7vQl7WhYIzXlbeD2d3JZeK+Cae6nmYIflP/AF96k9lPA9KrHbNzaYJaAvGeayeu1zbwpJJPQf8AMUTrYKbUOw9QLhEnvAp7ZVTfAbot3XJ6Z7HeDLpn1JtlXDMio3JVDJIJJH4v0rYqyBhwCxYgg4MAST9Irz//AA+tsNMzg5ZiCDkBbcRHMTuOecCtdyFVuY5OdqmQRnME4r0MSagrPOytb3RNqNeVeABBRcnoXMLEemfp61WXb7vcI3tsSwS0nlmaOp7NFFHT5mSNoC5xmAMHiBxH/ddTSoFdoBDYIDYKgyOueRXU5Uyk1zTdUZwBEYOQO3qTUbXWUZESkT0yZInrVpe0gJ3xJMkDGJEx14qtuicQYxjdHI7HB4iqRxlwWVu4zKmAQFEiehAxjJHH50ba1TuVCqB0O3AgdBuyMrHNVfg91mVmMnjaOg7H0yRxVtqAMMQeD5TyQOenHnn6VMjrDlAd0ySTMtgkEgJ3Mk9SSQeeBzTyVfEfhkBpnI4IGCATgevFRlCFEEKSZjAEsRgHjcCARySR8oWu3qhguCCo3ADzczPUeXk+uKksJ8MvqCqgFfKpIVAwAbO2B5j+mR2qHTywtlbd0hcAwJksTJ4AIgCT8s1KL0GQSVML7sATIBTMjCwQSZrt7VjJLQJ53CBEEQCeZn04pAdeyAonbbBaDAURiW4jvHPaoS6L8LK1uGwUO7cI2LIPGCKebvvFWVBUs2JILjdHB9cYHBp2ouLBAVQJUkqJMTkRP8JgGgY29fAe3aMHfvgZMwbYHWB5mM96M8RYbuQsAHcW4+KRjmVJGOOagaGu2m2vuA8vlM/5gY9z0rtzVW2ZlYsGHTYrDy4BBZZmVP3oAH1yvsNxEPmDi2zlTBUnaeSRAqtXwi4jM1y8u5ohQSz7ZIUbt4OTkiDye9Wz+LWCCrIzsVKhmXJDcg7VAA/pzzRXh+oYoXs2l2lR5ZGAFx5YEYnByTQKikHgeoC4RrcAkAdCZlSSYJg/HFFeGat3uXI2ANctoCPMwQKfNtWIJIP/AMh61YRrNgK3FJVzvBKLC58o8p8wwc81FodLdANlt8qygMmd21F3Akz13RgHPSgAz3DjUIXusU3KQpXbgAyNsYElZmeKrvBLanYVEjcoY7LbhFS2zYKHEMRkyelWWhsXXZ7jM5CsVthowAgDRAlvPME9qGsWirKLj+ZfecMFBgKMqOkwPQ9eaBnfZk7bd4KJVEtqDPxbUz8jwfrVZq7FwklAGx+HzQGgEuD2A4FWfgWiI0tzcpVyz+Uvv2mcCesCB9KfaFxHIlFbEqEP3kmD9KBFZ+z6r/2V/wDr/au1eB73/uW//j/vSpgY427J4UfQ/wC9NfToAW2cAmc4gTz0ryH/APg74/8ATb7GufsGpBgLdE9g3B/KK3LUr0eU9I/9j2fSXCoRWLMFVMNn4Udj+o5qT2UY27IUnJZmP1Ymsto7dzzF2briTxsUZmtL4U0KIqMk7L0+PaagFWIJAnvwfuM15h/iD7U//wCxdLum1aPmJgkXWHfnaAQPmfStd457SWtFZ95cbJnYg5duwH8Pc8CvBdVqGuM7uZZ2LMe5YyazZHao24+JKXou/GmKtiqxb0nNDLq2ICNkDgnkek1FvNYfl1wb3lvlGg0NsB9+D270tRfNy4ECA7iAJ7k9+n0iqBtaQOor0L/Dv2fuOyaxnttbXIVWLNvzhgIKEZPXgU1id2V89JUeo+yvg9u1p0sAQyQWY53GfMVnjPp2qfxDw8WyrgSq94IBjBAPmJjt2xQFlir7kgSUMgzycjPXLHieasbXjasu24BlQcCeCQTEg9JkHrWwx2CX1CjMnIzj1Mxx19PyqFVBAAJIiDJAmYBOAeAR16DNX17w1HSbLASOOVOPrFVObZIeVOCVIHH8v8XXM0AV2oAAy+0bvxHkNwOv+81S3rYjcG3SWPxGNzEqB0AIHyGattXckNEdJnzDzSemMH9aqbTySBJEH1Hpk8f1rojNk7DvC9P+5naDM5mCAR369+1XOptjawVQCQEAkGPeMd+FODEH6VV6YlUEiI6zAOYwCsRjgnsKNfVb4YyAA0oYAESBgcHzfPjtUS7O2PoWmvEOW3bcAEsYEzgjywfljjpUj2ASVYHdu3BwDt3AcQT0iBPYUENEHIKkzAiHOSO4niTwD8zUeoU2o3FxBO0rAXIBAIjkQBOeO+akssNPYLNcYEkAQQpyS28Rn8OQevwioNZKeoAEiSTIG8k/bj1qHT6e5GTCvAUIfi4OCjTgrPHBOKZdtAABQRtbaASzRgCBMcBvkJNIAvT3ICyyMpCsVLCQZkmYLRyeOlWVu2xYAhgDknLAR8JEDtkEmqnw1V3EreYncSyLsYeoh9piQOJGKsrtm8z4uKLfPw7W5EBtvTE89e2KQxuusKzq595+7kgLkndtG3+s+gzQVrRou4qjMpiV94Q25owuTt/LJNT6jxC+QgfSh5PmZCGCQYEiZ4M4ApyahLy7lDAecncBBCjashhAIwaYDb+gs72hGkqn/qMGyWJADHtHUVPb1YQraT3sOtyZG4KF8s4O4kEjHUUFZ01u2LaqpUswJO5yh2qWMqfLzAxHWKdftHeVC7ot7TvE7PfMxkKcdFH+1AAF61ct7Cz3iNxuNcgjuRggEwCB2GTPNPT2g1dy2mxSu4l3dtqhVJAA3AmWn047VaNqibiotu1AVmXcDIIA2DIUEkMcA9DRF3xRmui3ZFryb53sVG5eMgGBJ/OgQLb8fO9lJk+7MqSsgyJWQYaNwiJOKhHiqI4KoiQCUWMgXYJme23MDk1Y3ndpW/Yjp5H3DHVWO1lPrE4FVbrZtoHtWzcuMAiCMbmMgt2MjPyigCx0/i4CXNpB2l3b8IM+ZoLDMA89yKA0Pjzq/wC+AEBe5LAr8UwOTPpIrtsGzZum7bV7q3G4UAH3zgADjHwiOwFHajR27rBwrKwIILH+EzEdM06AnteIWyoO8ZAPA60qDfwVWJYqskz9/rSoA8wuaipxqjH0qpVDRaWccmtEnyYE+ARPaFv2p7JUbBMEczgfiMVd6z2mXTW5gs/RCCDP8wMED9aymjIXV6tj8KqJ+pGPrVdrL29iTx0HQDsPSuUpOztCC4I/F/FLmoc3brbm/IDsB0HpQdoytK4tRKQp9D+orj2aEde3XLZkweenrUd7WAYXPr0oJrhJkmjbZSdBOuU7o7D9as/ZT2ivaK7utklWgPb5Dj5EQGHQ8iqxr24LPxZB+WI/rRXgOpFjV2LpUOqXUYqRIIDCRFUuqE+z6PgoT7znykeUky306GOvE+tQva2T5YA2CdpPo2ScjnpiK2bZnqOxoHU+GIwG3ykNu7gzyIPHzER96YFLYu3LbSjJiJUhsqRJMk8djGIiasj4ojSj7RjqQVYdweh9PtNVHiNpFbbJVlGOcAYE44O4cSIWKp9Qw3ECds8ZHHIBMwJJxTSsmToM1+hl2W2SkcA5Eeh5A9DPNUlhHDbHXa2cYg9BGcjPSrnwZybckk5PPp6dPpiirug97kbtyjgHn5dN36zXQ4VbI9KxgKBuBAx6/wA2wgr0ieo70664BnqVE8SIaSR5R1I/LHShbyQjHaQ4AB2k7lmRDDlBGe1OtgFoEE7RtlTgbpBO7JxB6g4rnZoRJctneQCuQpAO5WA/8gDJn7Y6VOVZm8s7lYbgZGJORtMMuMGD9DQ7FrRPm2kAsJztE8kHlZEenM4injVp5lYBMmD2CsJ5GC3OJ+LmkMh1NiVPvYY52ROTkxLGQdsjLZ6ULd0JR7Y/eW7Z4DE8L0L5AmAf+Gjbl8gC5u/dzucMcEMTJnLAweJ6depasMAO8HeFGDgwDAbaCDxEd+KQFV+xsN1wLuA3EFVMODBUA5G4/FxGfpT9J4gxLKWZGUE2wx+MRnBESME8cU+zo2QqbVx0tgtAmV5MLj4QPn8sVY3LinLqATH4RycEiR6Z+fpSGC2tXdYt/lNtyFMSCSsAkZBCzmRJYdqIXTbYATY0BSM8sR1DSAYHB7YoW3atks1uEfpIImPLDZgiO/fijdHZ2IJPmZpO0iPLPYieAMCOMc0AC+JOPeqAmAtxiwAaAfKse7DEmDPBMjrRfh10+cgW2LPCh3Ck+7QTCwADgnAETNQP5mZiTmLe7BACjcRncuTGDE7eJoLUb0uqwBcAMUYAyq3mDOzBjIjgQeCe1MC30C2kZ7lyy6Gd0gbhkbRlRDQuJ5rml0Wnbzo4LORu3eYbS6scMcYUgfMc1XWfBXIBtXWRdlm2IFz4bbbndXEqGcSPkaF1Or1ixbuW1u3bt4bQwXYlnJbaY3YXpJJyaBGjNh5LDcS7ktsClsJA7Ykz5p4qGyzNZa4xVhaa8RMGQu4r8AkdJHPNVNrxjTFFazcNv3l82k3Wz5ri4JgyQBHJNEXbr7LlttrrlWFox0EqRmGP9aAIjdvF9LZuQVYKTBmfde7LSGG7DA5midFq2d3X3hZQDKtbUTOMMrcye1DDXBrq3GRgyK6gYj94QWyCc4FNs+I2gzQjbpEqQJgZwevFUKyzua9FJHYkfalVLduWixJLySZ8ppUUKzCcUUq8/wBKjI5p5vQJ6AE/bNEpcmdIxevMam/mZbP0wPmeTQt41FYvFiXblizE+ppt273gfWpkzvFURXyR1iotwcEHBp5cHtUN4dRyKSLBntkGDTStFMwYA/eotvSqsRDVn4au+5aHe4g+7Cq4iK0/+HWj994jpEOR74MflbBf/wDWgD6q2j60xqrNXr2tMp+JDII6gjqD8unpVoLgInkf3pFJplV4uRA6EcEcj/nas7fXdhgM4B6Ekfkau/F+kZB61VXQCCDkV0iccjItL5Bt9T+Zqz8NbzVVKOPT/nNH+GN5xTZEe0aZbmKoPF/BtpNy1MTLIOmDJSM+sfOOoNPY8S8VDBbmlkTlrb2yInBEmZiKfe9oroMMGQqeDtk+hC4j61nnkjBXI2Qg5ukB63UM1whY3FVXHaZGZGCxjHMfYyFIkjP8w5ODJ5BbPJHM8gVn9R4tde6doAJzAxH0H/VF3L5KwXEn0JAP3FZJ62vuo1R0fth2o1W5HY7oKsA652AAjBIJiYM+bnMYp/hS492hEAAMoORv8wLjgzPrH5VkLuquadLiXF97bc7iU4WDkwTg8VAviis52e8V2KAzsALKFHSOQBxjtWnHl3xszZYbJVZsT4WLiMCjLAMFQMntDddx6EjiQKf4bobnwNcAUKDuJXcMSA0gbpk80/Syq7bgFt+XJHxDMZiATxnt6VYGSGUi26hZ3HmQJiSMrkZ+3YWQRavTMo3IZwcFWj0hl7R1n+5yDao3ErAGQ0DPPwwZxyTGenFRWrigbVYtE+UESVQFTmM4xGR1nFSXZ27+N2RyG46ENkwD1zP3YgTRXlHugxeX8/mgqd5KruDM3Q4IPA5xT9Sj+9tLcZVEsSY2s2wcST5l80ACI2zNSWWttZLWxLEQ84KC2mBgED0nB+dCHWrJDq1uAyLcLH3W0jMgk7T2+eMUwCdffa0GaQGPWdvlIEk9N04HJyM1WWtOdXZHuroLrjYXeVY7XkPuncIEHI5FXDX96PwdytAaHR2YzA3MDtUfhJHNVuo8O01k29Ru91duLKKdxEgAJt/hI3KMyM8UCKDUWdTZu2QbDs6uXa55QDIG4ryobcuW28c81W+Fq9tNRbtHZeuXFuMx+OHulbn/AIrgkTkyK3Pi3jT2zsuWTcAWbq/wAEDeT8IU889+1V17xSxqLgW0qXOAVIjcxG4HdBzkR6g0EtFcdffN68PdhtPaAXeY3O8CWz+Gqjw/2r3raN3ToBduFF5mADk/WrfVWXJAtXFRQSGRvKRLSdrbYPEZ6CgrxdXsNdsQtliQw/mxhRyYifQVaIdjrvtTpVJBZQQSCJbBFcrG6zw3T3LjvvI3szRPG4zFKqJtl4yZoTW/5V3uEf8A/E1Yt1xUb2gwIIMEEH5ERWVyLSPM06D0rjDvUmpsm3cKNypIP0/5+dQh5qyhptgdKYxFSk1HdIHSgYP8J9DXWb/akrr2P3poWPXsaoBwE1t/8GHtr4gGuEKFtXSCeAx2r+hNYZK1P+HcfthBIH7pokxJJXA7n+1AI+hdZcS7bYoyvtG7ysDxg8ehNFeG3d1tPQQfpj9IrN+xoUXbisQC6gAd8ncPnHSrvwaVLofwn/Y/0pxfKfsh9A/iFw23PBB5HQ/2PrQ15AV3KZX81PY/361N4i0u30/T/egVuFDIzOCDww7H/mKmOROTiOStckfQmpfDbnnpaxQVDp8Jx6qeqn1/WhNFch679o5JVIO8a8ZMm0hjbhyOSSJgdhBrM3NM09AO5/sM0H4lrwNZdz5TcI+oG3+lT6nV7jtXjv1P9q8LUSlKbs9/BFKCokS8lsGOOpPJ+f8Aag/2a9dIOLSchn5g8EKM/eK6dEs77rnYOEGAT69TQ/jfjChFdQQs7doydwHbseQT69q5xV9dlydPnoG8S8PcBv33vIB8pG2SCOPN2oe05tvYUqNpJ3AkgjacFWBE4Y4PTBqbQaG5qLTXCIE4Q5MAGWBjJEjHXNQ27S3Duy5tiNh/FuOCpEGMAfYYwK9TAnGHJ5eoaeTg9F0LBpxuTaFIclmMAnk9RPMek0iClgqQXtMYbaxlA3IOQSZmDnjPcC2r7BztO3dAIA4DeYcfyzn0+VWVkuu4z/KGxkmMOIiR0PURnrTTIZzwDTvDBoY2xgtIlCzNuRsZ4yOING6TxUXlVo8pJy68iSMmJDSIBBHHfFA+OWbye7FkrM5YEQwAH1U8jriDzkM0PiSFltBSjwx244EA5JPMjEQYyOtdBFppLKe8IUGDIPU7V2gAkjzSzde32A8Y0qkHTtDgMDhgG2nJlRlhxxu+DgV3TFhcZrY2F4AkdQPMfUSyczimMm9gxKOruswAVYEzIPxWz8R6jnNUIq7tq7auI4cta3rBPPlkFXmSvIhgSCMetWuk16ah9OEeEUvvtiCsIQVUyp83wRDD8WMVJYYN5raBjdB3IT5ZktJd58u6RtCzJEVVa3wpgLl61fKkjexQeZQ4AjGSBkRzjA6UCLH2h09y4zXLYODtcQCWRMSFYcAs/wA8Vlb+oIt3NTaTfbsNteSym6wIKsE6MpZiR1mBitVb1BVXe0yl7akPbdWBO2XOPiEzEQelVvhWtt3rfunU2nOX6Sx8zbSRzkiDkAUCZn9B44+oVkvAsVDEq2OeIg5IEfc1beOX2Gm3iC2SpOAqjHTpS1Hstp0adtxnJwd2VUCQM9+DNRaxHKIqKDZgSOoG4+X/AEkD5xVo5uzKJ4O8CQOO5/tSrSjxBh0mlVEAvupA5qu9ovEBp7QYBiSYntj5GrS5cyRkZ47Ux1RgQ3mB5BEg/OaxKe2VtWd5Q3Ro8s8Q1LXbhuNye+cDAz8qh2VpfbjwxLa27tpQqyVcCeuVPpwR9qy9x8SO9dlLdyJKuDrbVEtVdeubj6U/VEljJpae3NV0M4lgnqKKFvEVKiCodSD0pNgDqM0rnQ0kf/nrUgEyKYGu8D9vWtW1S6jXGT4bgcBoHEyMkd69b9kfaW3qkF8NIytwkQVMD4h0PBnjE183xBzR3hfi96wxazca2SIJUxI7HoR86TXoZ9Iaq752+Z/tQ7XkghmUfMgfrXh/gPj94OlrfKMY2sTAHUiCIOK1l/VBAGkHPHeaw5VKMzRix70bnTawIxIIdDhwDMjuP5hMj7da5q4tPuJm3t3huhXmawf/APZzY3B1Bb+CCs4x8h1J9Yrui8a1F209q84M+YIFACA8qDzEwTJ5rUtRULfZz/pm57Uwe9eLFmPLEn6kzVhofEVTByfWq4JFLZNedKpdnpx+yWOq1DPw35YH0qDReD7mk95LdT/ztXNGhmFzWgS2EAHUc/P/AKqscLdeDnmyJK/IVaaAFGAP0onQ+DAfvgAJaJ7T6fwk8+vzpvhehZzxg/lW80ejC29hEiM1tMC5Mlp1O8BoUAkLkmG4Ck+o3Qeu4UbfeM9h+Z6GRGN26I6HjIp2oslHa2w3MBIzHvbQIMT/ABocz8u5oNwSoXduZmwY+JBkEmSCSIBj+lCBk1m43xKSEFq4oQCfMAQSexAAHHbND+KaS4GBtALu2gERIkrkzwvyng8Guag7GAiVtpPJILSNokQ27cCZK/hnIJou1eX3jnlOCxkTtlmJidsSAQeQMCuxAbe1iK5hgXE7TtJl2LASYiJIz/LS0zJaUuQwNy2CU4Q93UfgcgnGJzxVR+zXj7u4rkMtxGYnCi3uYhWEiFCwY53DrWi0d+1ca46nKrtKwQExGMZBBJHo3FMCi8M1tklwUuJcUkhk492tw+YQPhAA8sZAHoasNeoRZ2I1o29j2d20sXYeZTMFuwmcmD3g8DvIupuW/Jglc4IV4jdk7gQIGI6VF4ooT3tv3bXDcdSLIBDFCNrFScMVPIEkRPWaBHdSbaKFusXgjZcB3Mm0Dd590kLKg9ckmst7Q6e5+0JbZiiXHADCNryPNcL/AMZHlHHJOc1cNstbVNz9xsKq2Jt87h5VhonJ5JCg0FYdLlkwvvNOwXbIYHy4VrcjGZMUEsfoBbubjacgsZZHyp2iMzkwAM/OhNZq9TYb4V90eoGJJyfz/KrDSs9yy6Bt0SociHSDncB8QArM+F+K3NPcKXS7q+4HcD5YOSOmR+ddERIvf25f4h9q5Qt1HJMLAkx5TxSpkEWmugjrzU3JxmcQOvagWnFXHswg9+bjcWkZ/wDVhV/+zA/SvPatmpGB/wATkazeTTsxgW1do43sWBHrtiPnNY3fIj6zW6/xSZXKXJG4MVHqpyfsf1rAzHFaIcxIfY3VDNTaVcVFezHrRVtYEVQD6iY5p7VA97oPv2+XrSoYjZBzQ3wt8qku3G7gfrUJXrVIC38J8LXUrdlyrqFKALIYkmQ38PQzUd72c1AMBA//AIn++a54VqrlkEoxXdyMR6HI5oy5rbjcuxn1/oKluSfHQAGgsG3d/egqFmfTFWmtvKxGxmI/mEAfSq91waS3J4pSim7LU2lSJXerDRavCsCQy4+Y/wCv0qqkVyzqgrTE9D/zvUZIbkViybJWzdoqsAwODR2k8Na6fKJA5PQfM157c8euKIQAfzRXp3s3rLh0OnNwEEoeeo3Ntb6iDWZadrmRpnqV/iFWLCWsLk/xdj6CnaYe8ugCORP/AD60Irkk9+lX3s/4cxYN0H59/wDneu6il0ZHJy7Nj4bowijFHDFQ2nEx1ifmO9EAVRQN4r4eL1sR/mId1s9iOk/wkYNZzT6RdoBkMuVJwymRI+YZfynpnY26pvG9DDe+UejD1/C/0MT/AN00hMzTMxDPcQLezcdVyHKDybBPEksVzgz0z3w+ybZd2JIsoQSeGZhvugnzAqcDIxOO1SLZNwAISly0SVJaJIO5rc4IUwPkCelQ3R72wioPd+/eGIEGS25wTzubBUHGCDzXQgN0uom373ailyGCsWIWBiNokuONo7Egwa74cl03HZjBuRcQiBufaigMvYEc8AxVYdVt8tsiL0W08hKWeQrKNisQAWPeNmQKLueHWna57wXZKuVO6EVgAG92ZnBziF9T0Yi08PsWr0qQGVGdQT5btvYSkH+O2YmZ+Yqs/bVvXfdsxZEZ5YtG3YxX3tt14feQuw856U/2Z3WNLbLzuuqVAAMjBKE/TJJEjdmajtadEtBReF23cJQuLch0tjzWn2Za4SXCtzgc9QCs8R8OfUXLg/zeEZhid+4CQDA4M+rHtRDlrLrZtBbiKgtlA8N5NxDW/XkketO0t52ve52D3TEsNqke9ZpYnuqrO3PZusURqmt3E05VPdKGYsFENbiyzDgYaIx60CBPDdUbhU4F3+ICOejgc8RNM8S0w1CsABbvDo3T+aOoNRtpbgHvVjdA3gHzEAfCwGAyQPqaVzxVWDC4suBAkQQ0Yn0nrVohlMvi+tAA2oYxM8xSrRp4QgABLsQMmeT1P1pU7JozinMGrDSyNPqyORbt/ncX+1CCyavPZ3Q+/XVWZg3LOPmrAj84rBHs0vo858b8POoUwJdZKjv3H1rF+77Yr0/wu0RdZWEMDBHYis5/iH4Yli6HUEG4WZu2YOPWZmusJU6Ia8mSSAfN9KfduqBPNB3TJrvvZWDz3rtQh4JYfMxT7dsA/kB2/wB6j0b9KW/4fUz/AEoGOKCQAMnknoKLYdqHXG5vWKmBxSA6xriXhMVCjTNMB88UwJr+qAwJNQ2LvPbpTygmoWAGB/1QIke5NNFNCmr72Lt6Z9SqamYMbFPwM/QP6dhwTzQkJhvs97I3L9r37hksyAGxLSfwg8jpu4z1r0234db/AGNXt7t1ohLm52Yx/wCmfMcCMQIGKXi96LSJ3JMeiiPtn8qk9lz+8KN/l3V2N8z8B+h/WuE2nJxXguPVgHgWkNy4fSvRfD9MEUACqjwXwo2SwIzNX1s00UkNToR9Pl1otKqPFiy22CmATz2BEtH2n6mrPQzsSedo/SgYStJlmQRIIyPng10Vzr/z1q0DM3qtGbdzyAyo6D4kA9cFjkffvNUmtQIxuhXYXAVcIx+AwqsoEbSrHJ5hpMcVrfHLIKB4PkncAebZw/1A8w9R61Ryd7JgCTtBEgu2GE9EcYzic1ZDKh7T27z7Qog+6syPi3f+oNsHaAQu7keY5AIqxta23b3e+JOxCQ7Sd1oeXcwgebcpkAZDKetQ+HIXdLJABRG9zd5IBJUqytk3PKzT0YOMAZCvXgPe3WEID5Q34ggIsqSBuwFJO7IIA6CgRafsysy3FZx7oXG2tO63vgjyx5lMbucR9iTqbOlRrpaE8kk5G1SdrTjiSS3YelVng+g22Pc3Cwa4oMbiIRt2y2STJfarGeR9aoPCNVbZ20OoUGyrn3BcGHXopJ6R5fn6UwNTr7iupKuy7t8agHbsRVnH8m4opjmpdVfNpASpZ0BJYgANsHnbpBbjvkUBoNNc2313E2rUrp92HhYZlaRDKGUAGPwigb/igvaVFja5hIYkmQJ5Ikw3PcigVkCJF+5f06udzHdbYjzExuIM/EK7q9t912ghhO9uwxI9TUJ8Ue3eCXPK4wsgYn0Hyp3i5Z7iohIfzbyuMKOvbJA+hqzm2Ie2CfwP/wDE/wBqVOTWEAAqpIGfL1+1KgmxlWnspqBa1SE8NKH/AFfD+YFcpV5kHUkbGF+1/gvu9SupQeW5h/R+h+v6j1rO+1/g51OmZFEuPOn/AJDp/qEj61ylXafE+CF1R4q6f9VA6waVKtKOaHac+YV2/wB+1cpUymE/EAakYUqVIRCjASTUdkyxNcpUxkztihjA4NKlSQhG4abNKlTGezanUOy2t8hhZthhGQxUM31k1pfYq2rhl/Ehn6N/vP3FKlWFP+6dF0b29bkB+vX50NartKu4Db9oOCp4opTSpUwJVrk0qVUhMY+cVljpQiXLLCRbHlYzmy5IUmOdmVJ7L/NSpVZLGLpxft8m25IDsvxDzLJ/l3hVDRw09zVZBv6m4pUizZYEyIFx0+LLd22oBOQhpUqYhvieod4YEqzk7TuwlwkAqGIjYNoAIGRb6+8FC+P+GLfTcpi6jEmFJm4Bt8oOdjMCJ6wa7SpCZ3wnxG7e0+y7C3k2m4s5ZAfK4Iz0E949aE8e1DblvvvkOEDifMnQqvQsZFKlVIhvgC8UKt+8ZC+oZip8pi2B27ngA+s1Jo/Efe2r3kNu9cYJJEnMxt7jkz1JrlKqRFlrZsIFANySAATHJ6mlSp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2" name="AutoShape 6" descr="data:image/jpeg;base64,/9j/4AAQSkZJRgABAQAAAQABAAD/2wCEAAkGBxMSEhQUExQVFRUXGBkbGRcYFx0cHBkZGBwdHBgcHBwYHSggGxolHRwdITEiJSkrLi4uGB8zODMsNygtLisBCgoKDg0OGhAQGiwkHCQsLCwsLCwsLCwsLCwsLCwsLCwsLCwsLCwsLCwsLCwsLCwsLCwsLCwsLCwsLCwsLCwsLP/AABEIALgBEgMBIgACEQEDEQH/xAAcAAABBQEBAQAAAAAAAAAAAAAEAAIDBQYBBwj/xABAEAACAQMDAgMGAwYGAQQCAwABAhEAAyEEEjFBUQUiYQYTMnGBkUKhsRQjUmLB0QczguHw8XJDU5KissIVFiT/xAAaAQADAQEBAQAAAAAAAAAAAAAAAQIEAwUG/8QALREAAgIBBAIAAwcFAAAAAAAAAAECEQMEEiExQVEFE5EiMmFxgbHhFCNCUmL/2gAMAwEAAhEDEQA/AJUinnS225UfMYP3FVCeKd1+2KLs+K2z1K/Mf2pKVdmRxstdMt+1/k6i4o/gY7l+xq70XtZqLcC/YFxR+K0cj/SeapNHq1b4WU/X+lWKma6Kn0c3a7NX4X7S6a/hLgDfwP5W+x5+lO8W9ntPqDL2wLkGLigBxIjmM/WslqPD7d0Q6hvXr9CM07RPqtN/k3S6f+3dJI+QbkUpX5VhFo5rvZL9msMqK92VZRdUAsgyVG0nqxO5hWMtak2IS1JvFdrPyQDHlX+GI/M16p4d7X2mIS+Dp7nZ/hPycY+8VJ4x7NWb5NxAqXSPjAw3zj9R+dYc+Fy5xP8AQ040umY3wPw+FtIe+5v9PmP/ANoFbXw3SKbgMAlAT8i2P0mqW3pWtOQywQAo9epI7j4ftWn8GSFnqf6V60YLHhpHlqW/UUyn9s4227eRJLGOyiO/c/lWXu6dwisjK26IkmQPWYP61Ye2niQ/aGWfhCp9W5//AC/Km+Hv73zAQJMCI+w7V4fxGW2Epnq4aT2oDt6HEvLnpEQP9P8A3R2k0m7+3B+xzVknh6nJH2x+lSRtkYYCMEd5/wBunWvkp5nI3pPyT6bThRxRttabatxA9BRaWj1x+tcsOmzaiVY43+31OkpKKOKIp4tTz9qTOq4Ak9hz9e31io2Vm+LA/hB/U9fkPzr6XRfBIY6lm5frx/Jnlkvo617ognpP4V+Z6/IV23azJye5/Qdh6U5UAAAEAdKfaNe7SS4OR33ddRadvoLW6sqIUZ79BnrQMn1WrS2CXYAASe/2qsOpbUDHlQ8R8RHrIhflmmveVRuMk+WZBXB7SJnnETJqL9pBPnZrdvbIBhYyVIEZmIPWgRJ5QdigknEmduAT056nNQ33VCGbJAGxBEnJ9PLOP6V2/rwIFqyTHLOdqrMd/MxM4EdKWmvAByXYszCXIzuIAG1BwBgZ/OgDiadnKi76FbYOcZPYSerGeoEVKlwIzhU3EAbAkQu7pkhVAwZAkzUN8uxEh5EQJjG4eYkmFO0EZPJwDTLvvGAeAAVUjG5wSpAPUAw2SZ460AEXNZsttuBa4gd2AA3eXzQDCgYcCfWhL3iBXO9WKltyZAA92XWScsZX4h3PFSrfD23RdglXXzES28SCAMEAQOelV+lvbmeFglLDiZOCHBHJgQpGYGRnNAi50LNctRJHnYTLDE7sE5jzenFR3Ll1BstkEIVAAOSuCcngRPQ8VVWb9wG6lsZOfNgrutWiPhxyHGPXtUVlboUX2J3Hye7DGCcA5+EHdHpQBfkDYBduCScZMTIYCJyKdqBcaYO5YHHlH0/3qkG60wLbBMTzuDYBBJG0gbhkA4NWC6spduW2ZnlTA7NuAgSOAGH0imMGueI7SQb+0gwRAxHTilRJ0NvraE/KlQI8fCelOGn+VDJrJc7iFWeAsx3iTP3reeBexbX9L75mZHJ8q7Z8uACw5B5rdqdDPTq519Tz8edZHUb9mPTTjvRun1bp8Lt9TI+xrSan2GvLGx7bkmAJIMjnnGPnVLr/AAW9YMXUK8xIwY7Hg1k2HWwjT+0FxfiVW+WD/arjR+0FlsMSh/mGPuMfpWX/AGY0xrDdj9qKYcG9v6VLqcKyn6j70Jo7uo0f+UfeWutpzj/Q3KmsSPEW05lXKE9B1/08EfOrbw/2zuuCracXD/FuCfcQ35VnyuPnhnbHBv7qPRNH4rY1lskeVkyythkPf1HqMVbaWAo+VeR37l27dtXLSC0VcbouSWT8SfCMEd5r0zwvxK3d8o3K0TsbmPSMEVeDUKUNsnyRm0s96nt/Mdf0lm7/AJtgE/xbQT9x5qVnwSyB+7JSOnI+zZ/OjgewNOk9q5ywQyR25FaNC46Kt/D7wcAG2UjmSGn5REVNb8MUSXaZM4wOAPn0o3ae9c91/wB1lh8K0sZblEv5kvZwMB8I/p+Z/wB64ZPJj0GPz5/SpWSkBW+MYxVRVIlkaoAIGK7Tbl5QYJHy60O+oJ+HA/iPX5D+tMQY2Bmg/wBs3DyCR/EePpUFxgTDMZniefkKjTWKFBkAEFsnI7YAzPrn0oGSNceRJklZEABRxzkn5fKuOphvMRAyViOeCc5jPI5+tNe9AmQoOWJ59YHyE/PtFD37hIJJkLJJLDaYHEzk9IE/M0gHi8okqYIHYNE5gzy0zQtrSQ25ss2QbhLPJ6lVEQBmMAetdd2ELgSfwDaCGjPfq351ErLMgsCekyYLjzEgQFIOM9hHNAEytcORCnJAI+HqAEOA0CZJk/KmveCuQk7+RBDbjA7iBk9B9qi0tzdchlBXKkkFmm5mAAJyFAJPQ1NYAN6fMIuSPLMfFk9AAB8qAJbup2sx3gkFRE7zvYgSFBgRgSx5PFB3fEtm7bEpEDZuLFsrDQF5/hU9q7Z8XWVCIzHrA6gs889TA9IyRTRqLxLvbsorMs+8aYBTBMxGAFMnvQImsrdNxN6klQFkCFExgAx8pM8UP4XbLIgGZtWpEw0KSTJOODGKdpb12yru15LsMo/dQzMzGACW8oHPTgD5UxtTc2EltoVdowSWbadoUAD5n5EDigAx7VtNwuXWA2qSu87juLgAsI4kARxQfiHiVoaa6lsEgPuDcglru7PXk/n6VS3PAbztvbCsTB8ykrt8wKAFRJByY/OnXPCHFu6drYKsrwIuBVJgbSYAOZwcUAafx+3PusZYkcxtm0TIx/J1qR9Ncu3n/eFR7toKHOHUxkYBGDRHidsEqMTHWSMIwOB0yPvTLNwi64QfgJyRkzb4jjB+9AwP9k727k9fPP5zmlVcfFNR+FLRHQy3HTrSoEeV+BtZW/aN4g2gwe5GSeoUjkKDAPzNexH2oBKtauWfdQcbpnsZAxHavOPaHwX9le5b91Fp3O26ck7v8sTMjaNwAOCZJnFTf4eWF97e07MymN9sgnBAi4OeqkH6Gve1VZVvXLXv17PIgv8Aql+B6A3tTPLgf+CGfu1A6vxz3gKhJkQWuZMeg6U1/ZsraYs7FVBcCWEYyeeoAqh9gfA715Nz3bgG5iJdpHQxnHw15ruuEdVCNq5Nh9rS44PHbp3qDxpk01l7rgeUCFPLM3wD5H9K1TeySwBuY/NmwO3NYX/EzwgK+n09uBO647GeBCqMSTy1cZz2q2ao490lFdmJ0jtdcu5lmMk/27DtV5p1ZIjFAWNCyNGPQj4SIwR96ubMAS3QV5GSV8ntYobVQXprp5FE3fF3DKRKlTgisxqPEnLEW7uweg/XFCafx6+Lm244uL3jP/PnXPa6LbV0z3b2e8aXUWQ7EBlMOJ69x6Ef1qzF9e4/X9K83/w78Rtv79VI3AIxXsPMJ+U9q2en1TFnU/CsAHMzG4yZ4iIEV6eJtwVnm5UlJpFm2pUd/t/emtqeIH3P9poQN3jHofpQ1zUAMJLd4HfJiF5wpP0roQSnxmXuLgbGVJ7swB46ATH0NPa8TkyRz1A75gRxWW0rlQpnzS91if5FIAP+oN9xR1vVENak4W0WI6SQRH5UUKy2N1FEnAHU/bie9cXUBlBERkiSRxiYwY+lUxubrKKxJLEsR6Elge/MUd70IyIqnPxMGIgIBOASWOeIApDI9YzEeZUO4xi2w8qjOWPmPABgc0zRl9ol9sEwRGQG4AnBn51H4zdDXAImFJJIxJJ+fG35SPWlpXYINvwdF2cbuBPzPzzxSAl/ZVYqGmDnzxLLHEET2n5etSvJmJmNoVfwqSBkQe56yAtAaO3ZRyFbzcE5LfFwDtgZx5Yz3pHU79uXBLydwI+KBt+IGRnmPioALt3WNw7mQKpJUT5pUxB+c9JqCxaifdhmVo3SWwQH8stnB28CBHE1PptQXg7Vdo2/ECYHQkA9TJmKjuDZs95eYFoxO3JOYgbiOckgZoAlt2Lir7w3FUkGT2gGZ6nJMH5YqV7LbQhVntlwuXI3DykErtyMnk9KqtTeZFXYm4tcWFHOVcncWaB856CivFbLMYSCxUtumDGJg5JwG44mgCwW2iqYuNaWD+6TaTIyR5BnnMT86G3Tbe2LbFUkL7y4fMDwNoHeVyOnWg/DbLBHLNuKrCwczBGd05ievUiBFEXbO2PelMvO1wXbYr8gNuzEfIwZoQHLmt8m02LcKWJLsCUAa4GOUyTtMYwCalt3ioGQiIwK7do3KYCnJAK54AGR9KDbQB9QW3e9SFb/AMN1x9xbzDMZI+sZqZdGbmw7FSHLOJAEbbjGdpJncVBknIjFABNrWu2x7ttVUNgmXdpJCGFGwKRnk8UVqrIKklWbJG4kkQdxIAxAG7b8o7VDpQypbLKQ37uYQSxjAlmyO0Gj7OvVyVZdpkgi4V+FmIX4WMzER6UDCNdZkMcSqttkwCSkCfTmhbGnfF0lAYMKnUerHngHHapNLqVIbYN+xVPwwGBB27SecCqP2h1kpaRSZJkRIgLEAn8MrkN0IoAnbSKSSTak+n+9KobWqYABkssYEsSRuPUxGJ5ilRYjE/4heKm6bNgSkee4QCpLfhALcgCc+tR+xFlruuW4Gb90pNxjH4gVAxHM/kaTe0o1NoW9RpyoEAFUnaPQrkdOBVx4Lq7duFsKgBAgRLE5J3HDTxzXsxybcbSXLVHjOUbSv8TUe1OrCabUMHncgULBmDAaO+J4qHwLQMLWj2Tgb3IMDKEgN3BZuPSq62ovKoZzJEMqAiNyxlnwDBJq58G8VtQ4UHarFQ20x5YBG6MweuBWJppUaccoy+15Lu49wAz0GMc4z+dYf/ELTXLoUg+7YHYrxEiAxMn/AFZ/mreWtQrRtafkZrJ/4k3ot2SCP8xh90NZdQrxtGvTSSzRZ5xH7tI3Y/i5njNO094RBoPUa7vQl7WhYIzXlbeD2d3JZeK+Cae6nmYIflP/AF96k9lPA9KrHbNzaYJaAvGeayeu1zbwpJJPQf8AMUTrYKbUOw9QLhEnvAp7ZVTfAbot3XJ6Z7HeDLpn1JtlXDMio3JVDJIJJH4v0rYqyBhwCxYgg4MAST9Irz//AA+tsNMzg5ZiCDkBbcRHMTuOecCtdyFVuY5OdqmQRnME4r0MSagrPOytb3RNqNeVeABBRcnoXMLEemfp61WXb7vcI3tsSwS0nlmaOp7NFFHT5mSNoC5xmAMHiBxH/ddTSoFdoBDYIDYKgyOueRXU5Uyk1zTdUZwBEYOQO3qTUbXWUZESkT0yZInrVpe0gJ3xJMkDGJEx14qtuicQYxjdHI7HB4iqRxlwWVu4zKmAQFEiehAxjJHH50ba1TuVCqB0O3AgdBuyMrHNVfg91mVmMnjaOg7H0yRxVtqAMMQeD5TyQOenHnn6VMjrDlAd0ySTMtgkEgJ3Mk9SSQeeBzTyVfEfhkBpnI4IGCATgevFRlCFEEKSZjAEsRgHjcCARySR8oWu3qhguCCo3ADzczPUeXk+uKksJ8MvqCqgFfKpIVAwAbO2B5j+mR2qHTywtlbd0hcAwJksTJ4AIgCT8s1KL0GQSVML7sATIBTMjCwQSZrt7VjJLQJ53CBEEQCeZn04pAdeyAonbbBaDAURiW4jvHPaoS6L8LK1uGwUO7cI2LIPGCKebvvFWVBUs2JILjdHB9cYHBp2ouLBAVQJUkqJMTkRP8JgGgY29fAe3aMHfvgZMwbYHWB5mM96M8RYbuQsAHcW4+KRjmVJGOOagaGu2m2vuA8vlM/5gY9z0rtzVW2ZlYsGHTYrDy4BBZZmVP3oAH1yvsNxEPmDi2zlTBUnaeSRAqtXwi4jM1y8u5ohQSz7ZIUbt4OTkiDye9Wz+LWCCrIzsVKhmXJDcg7VAA/pzzRXh+oYoXs2l2lR5ZGAFx5YEYnByTQKikHgeoC4RrcAkAdCZlSSYJg/HFFeGat3uXI2ANctoCPMwQKfNtWIJIP/AMh61YRrNgK3FJVzvBKLC58o8p8wwc81FodLdANlt8qygMmd21F3Akz13RgHPSgAz3DjUIXusU3KQpXbgAyNsYElZmeKrvBLanYVEjcoY7LbhFS2zYKHEMRkyelWWhsXXZ7jM5CsVthowAgDRAlvPME9qGsWirKLj+ZfecMFBgKMqOkwPQ9eaBnfZk7bd4KJVEtqDPxbUz8jwfrVZq7FwklAGx+HzQGgEuD2A4FWfgWiI0tzcpVyz+Uvv2mcCesCB9KfaFxHIlFbEqEP3kmD9KBFZ+z6r/2V/wDr/au1eB73/uW//j/vSpgY427J4UfQ/wC9NfToAW2cAmc4gTz0ryH/APg74/8ATb7GufsGpBgLdE9g3B/KK3LUr0eU9I/9j2fSXCoRWLMFVMNn4Udj+o5qT2UY27IUnJZmP1Ymsto7dzzF2briTxsUZmtL4U0KIqMk7L0+PaagFWIJAnvwfuM15h/iD7U//wCxdLum1aPmJgkXWHfnaAQPmfStd457SWtFZ95cbJnYg5duwH8Pc8CvBdVqGuM7uZZ2LMe5YyazZHao24+JKXou/GmKtiqxb0nNDLq2ICNkDgnkek1FvNYfl1wb3lvlGg0NsB9+D270tRfNy4ECA7iAJ7k9+n0iqBtaQOor0L/Dv2fuOyaxnttbXIVWLNvzhgIKEZPXgU1id2V89JUeo+yvg9u1p0sAQyQWY53GfMVnjPp2qfxDw8WyrgSq94IBjBAPmJjt2xQFlir7kgSUMgzycjPXLHieasbXjasu24BlQcCeCQTEg9JkHrWwx2CX1CjMnIzj1Mxx19PyqFVBAAJIiDJAmYBOAeAR16DNX17w1HSbLASOOVOPrFVObZIeVOCVIHH8v8XXM0AV2oAAy+0bvxHkNwOv+81S3rYjcG3SWPxGNzEqB0AIHyGattXckNEdJnzDzSemMH9aqbTySBJEH1Hpk8f1rojNk7DvC9P+5naDM5mCAR369+1XOptjawVQCQEAkGPeMd+FODEH6VV6YlUEiI6zAOYwCsRjgnsKNfVb4YyAA0oYAESBgcHzfPjtUS7O2PoWmvEOW3bcAEsYEzgjywfljjpUj2ASVYHdu3BwDt3AcQT0iBPYUENEHIKkzAiHOSO4niTwD8zUeoU2o3FxBO0rAXIBAIjkQBOeO+akssNPYLNcYEkAQQpyS28Rn8OQevwioNZKeoAEiSTIG8k/bj1qHT6e5GTCvAUIfi4OCjTgrPHBOKZdtAABQRtbaASzRgCBMcBvkJNIAvT3ICyyMpCsVLCQZkmYLRyeOlWVu2xYAhgDknLAR8JEDtkEmqnw1V3EreYncSyLsYeoh9piQOJGKsrtm8z4uKLfPw7W5EBtvTE89e2KQxuusKzq595+7kgLkndtG3+s+gzQVrRou4qjMpiV94Q25owuTt/LJNT6jxC+QgfSh5PmZCGCQYEiZ4M4ApyahLy7lDAecncBBCjashhAIwaYDb+gs72hGkqn/qMGyWJADHtHUVPb1YQraT3sOtyZG4KF8s4O4kEjHUUFZ01u2LaqpUswJO5yh2qWMqfLzAxHWKdftHeVC7ot7TvE7PfMxkKcdFH+1AAF61ct7Cz3iNxuNcgjuRggEwCB2GTPNPT2g1dy2mxSu4l3dtqhVJAA3AmWn047VaNqibiotu1AVmXcDIIA2DIUEkMcA9DRF3xRmui3ZFryb53sVG5eMgGBJ/OgQLb8fO9lJk+7MqSsgyJWQYaNwiJOKhHiqI4KoiQCUWMgXYJme23MDk1Y3ndpW/Yjp5H3DHVWO1lPrE4FVbrZtoHtWzcuMAiCMbmMgt2MjPyigCx0/i4CXNpB2l3b8IM+ZoLDMA89yKA0Pjzq/wC+AEBe5LAr8UwOTPpIrtsGzZum7bV7q3G4UAH3zgADjHwiOwFHajR27rBwrKwIILH+EzEdM06AnteIWyoO8ZAPA60qDfwVWJYqskz9/rSoA8wuaipxqjH0qpVDRaWccmtEnyYE+ARPaFv2p7JUbBMEczgfiMVd6z2mXTW5gs/RCCDP8wMED9aymjIXV6tj8KqJ+pGPrVdrL29iTx0HQDsPSuUpOztCC4I/F/FLmoc3brbm/IDsB0HpQdoytK4tRKQp9D+orj2aEde3XLZkweenrUd7WAYXPr0oJrhJkmjbZSdBOuU7o7D9as/ZT2ivaK7utklWgPb5Dj5EQGHQ8iqxr24LPxZB+WI/rRXgOpFjV2LpUOqXUYqRIIDCRFUuqE+z6PgoT7znykeUky306GOvE+tQva2T5YA2CdpPo2ScjnpiK2bZnqOxoHU+GIwG3ykNu7gzyIPHzER96YFLYu3LbSjJiJUhsqRJMk8djGIiasj4ojSj7RjqQVYdweh9PtNVHiNpFbbJVlGOcAYE44O4cSIWKp9Qw3ECds8ZHHIBMwJJxTSsmToM1+hl2W2SkcA5Eeh5A9DPNUlhHDbHXa2cYg9BGcjPSrnwZybckk5PPp6dPpiirug97kbtyjgHn5dN36zXQ4VbI9KxgKBuBAx6/wA2wgr0ieo70664BnqVE8SIaSR5R1I/LHShbyQjHaQ4AB2k7lmRDDlBGe1OtgFoEE7RtlTgbpBO7JxB6g4rnZoRJctneQCuQpAO5WA/8gDJn7Y6VOVZm8s7lYbgZGJORtMMuMGD9DQ7FrRPm2kAsJztE8kHlZEenM4injVp5lYBMmD2CsJ5GC3OJ+LmkMh1NiVPvYY52ROTkxLGQdsjLZ6ULd0JR7Y/eW7Z4DE8L0L5AmAf+Gjbl8gC5u/dzucMcEMTJnLAweJ6depasMAO8HeFGDgwDAbaCDxEd+KQFV+xsN1wLuA3EFVMODBUA5G4/FxGfpT9J4gxLKWZGUE2wx+MRnBESME8cU+zo2QqbVx0tgtAmV5MLj4QPn8sVY3LinLqATH4RycEiR6Z+fpSGC2tXdYt/lNtyFMSCSsAkZBCzmRJYdqIXTbYATY0BSM8sR1DSAYHB7YoW3atks1uEfpIImPLDZgiO/fijdHZ2IJPmZpO0iPLPYieAMCOMc0AC+JOPeqAmAtxiwAaAfKse7DEmDPBMjrRfh10+cgW2LPCh3Ck+7QTCwADgnAETNQP5mZiTmLe7BACjcRncuTGDE7eJoLUb0uqwBcAMUYAyq3mDOzBjIjgQeCe1MC30C2kZ7lyy6Gd0gbhkbRlRDQuJ5rml0Wnbzo4LORu3eYbS6scMcYUgfMc1XWfBXIBtXWRdlm2IFz4bbbndXEqGcSPkaF1Or1ixbuW1u3bt4bQwXYlnJbaY3YXpJJyaBGjNh5LDcS7ktsClsJA7Ykz5p4qGyzNZa4xVhaa8RMGQu4r8AkdJHPNVNrxjTFFazcNv3l82k3Wz5ri4JgyQBHJNEXbr7LlttrrlWFox0EqRmGP9aAIjdvF9LZuQVYKTBmfde7LSGG7DA5midFq2d3X3hZQDKtbUTOMMrcye1DDXBrq3GRgyK6gYj94QWyCc4FNs+I2gzQjbpEqQJgZwevFUKyzua9FJHYkfalVLduWixJLySZ8ppUUKzCcUUq8/wBKjI5p5vQJ6AE/bNEpcmdIxevMam/mZbP0wPmeTQt41FYvFiXblizE+ppt273gfWpkzvFURXyR1iotwcEHBp5cHtUN4dRyKSLBntkGDTStFMwYA/eotvSqsRDVn4au+5aHe4g+7Cq4iK0/+HWj994jpEOR74MflbBf/wDWgD6q2j60xqrNXr2tMp+JDII6gjqD8unpVoLgInkf3pFJplV4uRA6EcEcj/nas7fXdhgM4B6Ekfkau/F+kZB61VXQCCDkV0iccjItL5Bt9T+Zqz8NbzVVKOPT/nNH+GN5xTZEe0aZbmKoPF/BtpNy1MTLIOmDJSM+sfOOoNPY8S8VDBbmlkTlrb2yInBEmZiKfe9oroMMGQqeDtk+hC4j61nnkjBXI2Qg5ukB63UM1whY3FVXHaZGZGCxjHMfYyFIkjP8w5ODJ5BbPJHM8gVn9R4tde6doAJzAxH0H/VF3L5KwXEn0JAP3FZJ62vuo1R0fth2o1W5HY7oKsA652AAjBIJiYM+bnMYp/hS492hEAAMoORv8wLjgzPrH5VkLuquadLiXF97bc7iU4WDkwTg8VAviis52e8V2KAzsALKFHSOQBxjtWnHl3xszZYbJVZsT4WLiMCjLAMFQMntDddx6EjiQKf4bobnwNcAUKDuJXcMSA0gbpk80/Syq7bgFt+XJHxDMZiATxnt6VYGSGUi26hZ3HmQJiSMrkZ+3YWQRavTMo3IZwcFWj0hl7R1n+5yDao3ErAGQ0DPPwwZxyTGenFRWrigbVYtE+UESVQFTmM4xGR1nFSXZ27+N2RyG46ENkwD1zP3YgTRXlHugxeX8/mgqd5KruDM3Q4IPA5xT9Sj+9tLcZVEsSY2s2wcST5l80ACI2zNSWWttZLWxLEQ84KC2mBgED0nB+dCHWrJDq1uAyLcLH3W0jMgk7T2+eMUwCdffa0GaQGPWdvlIEk9N04HJyM1WWtOdXZHuroLrjYXeVY7XkPuncIEHI5FXDX96PwdytAaHR2YzA3MDtUfhJHNVuo8O01k29Ru91duLKKdxEgAJt/hI3KMyM8UCKDUWdTZu2QbDs6uXa55QDIG4ryobcuW28c81W+Fq9tNRbtHZeuXFuMx+OHulbn/AIrgkTkyK3Pi3jT2zsuWTcAWbq/wAEDeT8IU889+1V17xSxqLgW0qXOAVIjcxG4HdBzkR6g0EtFcdffN68PdhtPaAXeY3O8CWz+Gqjw/2r3raN3ToBduFF5mADk/WrfVWXJAtXFRQSGRvKRLSdrbYPEZ6CgrxdXsNdsQtliQw/mxhRyYifQVaIdjrvtTpVJBZQQSCJbBFcrG6zw3T3LjvvI3szRPG4zFKqJtl4yZoTW/5V3uEf8A/E1Yt1xUb2gwIIMEEH5ERWVyLSPM06D0rjDvUmpsm3cKNypIP0/5+dQh5qyhptgdKYxFSk1HdIHSgYP8J9DXWb/akrr2P3poWPXsaoBwE1t/8GHtr4gGuEKFtXSCeAx2r+hNYZK1P+HcfthBIH7pokxJJXA7n+1AI+hdZcS7bYoyvtG7ysDxg8ehNFeG3d1tPQQfpj9IrN+xoUXbisQC6gAd8ncPnHSrvwaVLofwn/Y/0pxfKfsh9A/iFw23PBB5HQ/2PrQ15AV3KZX81PY/361N4i0u30/T/egVuFDIzOCDww7H/mKmOROTiOStckfQmpfDbnnpaxQVDp8Jx6qeqn1/WhNFch679o5JVIO8a8ZMm0hjbhyOSSJgdhBrM3NM09AO5/sM0H4lrwNZdz5TcI+oG3+lT6nV7jtXjv1P9q8LUSlKbs9/BFKCokS8lsGOOpPJ+f8Aag/2a9dIOLSchn5g8EKM/eK6dEs77rnYOEGAT69TQ/jfjChFdQQs7doydwHbseQT69q5xV9dlydPnoG8S8PcBv33vIB8pG2SCOPN2oe05tvYUqNpJ3AkgjacFWBE4Y4PTBqbQaG5qLTXCIE4Q5MAGWBjJEjHXNQ27S3Duy5tiNh/FuOCpEGMAfYYwK9TAnGHJ5eoaeTg9F0LBpxuTaFIclmMAnk9RPMek0iClgqQXtMYbaxlA3IOQSZmDnjPcC2r7BztO3dAIA4DeYcfyzn0+VWVkuu4z/KGxkmMOIiR0PURnrTTIZzwDTvDBoY2xgtIlCzNuRsZ4yOING6TxUXlVo8pJy68iSMmJDSIBBHHfFA+OWbye7FkrM5YEQwAH1U8jriDzkM0PiSFltBSjwx244EA5JPMjEQYyOtdBFppLKe8IUGDIPU7V2gAkjzSzde32A8Y0qkHTtDgMDhgG2nJlRlhxxu+DgV3TFhcZrY2F4AkdQPMfUSyczimMm9gxKOruswAVYEzIPxWz8R6jnNUIq7tq7auI4cta3rBPPlkFXmSvIhgSCMetWuk16ah9OEeEUvvtiCsIQVUyp83wRDD8WMVJYYN5raBjdB3IT5ZktJd58u6RtCzJEVVa3wpgLl61fKkjexQeZQ4AjGSBkRzjA6UCLH2h09y4zXLYODtcQCWRMSFYcAs/wA8Vlb+oIt3NTaTfbsNteSym6wIKsE6MpZiR1mBitVb1BVXe0yl7akPbdWBO2XOPiEzEQelVvhWtt3rfunU2nOX6Sx8zbSRzkiDkAUCZn9B44+oVkvAsVDEq2OeIg5IEfc1beOX2Gm3iC2SpOAqjHTpS1Hstp0adtxnJwd2VUCQM9+DNRaxHKIqKDZgSOoG4+X/AEkD5xVo5uzKJ4O8CQOO5/tSrSjxBh0mlVEAvupA5qu9ovEBp7QYBiSYntj5GrS5cyRkZ47Ux1RgQ3mB5BEg/OaxKe2VtWd5Q3Ro8s8Q1LXbhuNye+cDAz8qh2VpfbjwxLa27tpQqyVcCeuVPpwR9qy9x8SO9dlLdyJKuDrbVEtVdeubj6U/VEljJpae3NV0M4lgnqKKFvEVKiCodSD0pNgDqM0rnQ0kf/nrUgEyKYGu8D9vWtW1S6jXGT4bgcBoHEyMkd69b9kfaW3qkF8NIytwkQVMD4h0PBnjE183xBzR3hfi96wxazca2SIJUxI7HoR86TXoZ9Iaq752+Z/tQ7XkghmUfMgfrXh/gPj94OlrfKMY2sTAHUiCIOK1l/VBAGkHPHeaw5VKMzRix70bnTawIxIIdDhwDMjuP5hMj7da5q4tPuJm3t3huhXmawf/APZzY3B1Bb+CCs4x8h1J9Yrui8a1F209q84M+YIFACA8qDzEwTJ5rUtRULfZz/pm57Uwe9eLFmPLEn6kzVhofEVTByfWq4JFLZNedKpdnpx+yWOq1DPw35YH0qDReD7mk95LdT/ztXNGhmFzWgS2EAHUc/P/AKqscLdeDnmyJK/IVaaAFGAP0onQ+DAfvgAJaJ7T6fwk8+vzpvhehZzxg/lW80ejC29hEiM1tMC5Mlp1O8BoUAkLkmG4Ck+o3Qeu4UbfeM9h+Z6GRGN26I6HjIp2oslHa2w3MBIzHvbQIMT/ABocz8u5oNwSoXduZmwY+JBkEmSCSIBj+lCBk1m43xKSEFq4oQCfMAQSexAAHHbND+KaS4GBtALu2gERIkrkzwvyng8Guag7GAiVtpPJILSNokQ27cCZK/hnIJou1eX3jnlOCxkTtlmJidsSAQeQMCuxAbe1iK5hgXE7TtJl2LASYiJIz/LS0zJaUuQwNy2CU4Q93UfgcgnGJzxVR+zXj7u4rkMtxGYnCi3uYhWEiFCwY53DrWi0d+1ca46nKrtKwQExGMZBBJHo3FMCi8M1tklwUuJcUkhk492tw+YQPhAA8sZAHoasNeoRZ2I1o29j2d20sXYeZTMFuwmcmD3g8DvIupuW/Jglc4IV4jdk7gQIGI6VF4ooT3tv3bXDcdSLIBDFCNrFScMVPIEkRPWaBHdSbaKFusXgjZcB3Mm0Dd590kLKg9ckmst7Q6e5+0JbZiiXHADCNryPNcL/AMZHlHHJOc1cNstbVNz9xsKq2Jt87h5VhonJ5JCg0FYdLlkwvvNOwXbIYHy4VrcjGZMUEsfoBbubjacgsZZHyp2iMzkwAM/OhNZq9TYb4V90eoGJJyfz/KrDSs9yy6Bt0SociHSDncB8QArM+F+K3NPcKXS7q+4HcD5YOSOmR+ddERIvf25f4h9q5Qt1HJMLAkx5TxSpkEWmugjrzU3JxmcQOvagWnFXHswg9+bjcWkZ/wDVhV/+zA/SvPatmpGB/wATkazeTTsxgW1do43sWBHrtiPnNY3fIj6zW6/xSZXKXJG4MVHqpyfsf1rAzHFaIcxIfY3VDNTaVcVFezHrRVtYEVQD6iY5p7VA97oPv2+XrSoYjZBzQ3wt8qku3G7gfrUJXrVIC38J8LXUrdlyrqFKALIYkmQ38PQzUd72c1AMBA//AIn++a54VqrlkEoxXdyMR6HI5oy5rbjcuxn1/oKluSfHQAGgsG3d/egqFmfTFWmtvKxGxmI/mEAfSq91waS3J4pSim7LU2lSJXerDRavCsCQy4+Y/wCv0qqkVyzqgrTE9D/zvUZIbkViybJWzdoqsAwODR2k8Na6fKJA5PQfM157c8euKIQAfzRXp3s3rLh0OnNwEEoeeo3Ntb6iDWZadrmRpnqV/iFWLCWsLk/xdj6CnaYe8ugCORP/AD60Irkk9+lX3s/4cxYN0H59/wDneu6il0ZHJy7Nj4bowijFHDFQ2nEx1ifmO9EAVRQN4r4eL1sR/mId1s9iOk/wkYNZzT6RdoBkMuVJwymRI+YZfynpnY26pvG9DDe+UejD1/C/0MT/AN00hMzTMxDPcQLezcdVyHKDybBPEksVzgz0z3w+ybZd2JIsoQSeGZhvugnzAqcDIxOO1SLZNwAISly0SVJaJIO5rc4IUwPkCelQ3R72wioPd+/eGIEGS25wTzubBUHGCDzXQgN0uom373ailyGCsWIWBiNokuONo7Egwa74cl03HZjBuRcQiBufaigMvYEc8AxVYdVt8tsiL0W08hKWeQrKNisQAWPeNmQKLueHWna57wXZKuVO6EVgAG92ZnBziF9T0Yi08PsWr0qQGVGdQT5btvYSkH+O2YmZ+Yqs/bVvXfdsxZEZ5YtG3YxX3tt14feQuw856U/2Z3WNLbLzuuqVAAMjBKE/TJJEjdmajtadEtBReF23cJQuLch0tjzWn2Za4SXCtzgc9QCs8R8OfUXLg/zeEZhid+4CQDA4M+rHtRDlrLrZtBbiKgtlA8N5NxDW/XkketO0t52ve52D3TEsNqke9ZpYnuqrO3PZusURqmt3E05VPdKGYsFENbiyzDgYaIx60CBPDdUbhU4F3+ICOejgc8RNM8S0w1CsABbvDo3T+aOoNRtpbgHvVjdA3gHzEAfCwGAyQPqaVzxVWDC4suBAkQQ0Yn0nrVohlMvi+tAA2oYxM8xSrRp4QgABLsQMmeT1P1pU7JozinMGrDSyNPqyORbt/ncX+1CCyavPZ3Q+/XVWZg3LOPmrAj84rBHs0vo858b8POoUwJdZKjv3H1rF+77Yr0/wu0RdZWEMDBHYis5/iH4Yli6HUEG4WZu2YOPWZmusJU6Ia8mSSAfN9KfduqBPNB3TJrvvZWDz3rtQh4JYfMxT7dsA/kB2/wB6j0b9KW/4fUz/AEoGOKCQAMnknoKLYdqHXG5vWKmBxSA6xriXhMVCjTNMB88UwJr+qAwJNQ2LvPbpTygmoWAGB/1QIke5NNFNCmr72Lt6Z9SqamYMbFPwM/QP6dhwTzQkJhvs97I3L9r37hksyAGxLSfwg8jpu4z1r0234db/AGNXt7t1ohLm52Yx/wCmfMcCMQIGKXi96LSJ3JMeiiPtn8qk9lz+8KN/l3V2N8z8B+h/WuE2nJxXguPVgHgWkNy4fSvRfD9MEUACqjwXwo2SwIzNX1s00UkNToR9Pl1otKqPFiy22CmATz2BEtH2n6mrPQzsSedo/SgYStJlmQRIIyPng10Vzr/z1q0DM3qtGbdzyAyo6D4kA9cFjkffvNUmtQIxuhXYXAVcIx+AwqsoEbSrHJ5hpMcVrfHLIKB4PkncAebZw/1A8w9R61Ryd7JgCTtBEgu2GE9EcYzic1ZDKh7T27z7Qog+6syPi3f+oNsHaAQu7keY5AIqxta23b3e+JOxCQ7Sd1oeXcwgebcpkAZDKetQ+HIXdLJABRG9zd5IBJUqytk3PKzT0YOMAZCvXgPe3WEID5Q34ggIsqSBuwFJO7IIA6CgRafsysy3FZx7oXG2tO63vgjyx5lMbucR9iTqbOlRrpaE8kk5G1SdrTjiSS3YelVng+g22Pc3Cwa4oMbiIRt2y2STJfarGeR9aoPCNVbZ20OoUGyrn3BcGHXopJ6R5fn6UwNTr7iupKuy7t8agHbsRVnH8m4opjmpdVfNpASpZ0BJYgANsHnbpBbjvkUBoNNc2313E2rUrp92HhYZlaRDKGUAGPwigb/igvaVFja5hIYkmQJ5Ikw3PcigVkCJF+5f06udzHdbYjzExuIM/EK7q9t912ghhO9uwxI9TUJ8Ue3eCXPK4wsgYn0Hyp3i5Z7iohIfzbyuMKOvbJA+hqzm2Ie2CfwP/wDE/wBqVOTWEAAqpIGfL1+1KgmxlWnspqBa1SE8NKH/AFfD+YFcpV5kHUkbGF+1/gvu9SupQeW5h/R+h+v6j1rO+1/g51OmZFEuPOn/AJDp/qEj61ylXafE+CF1R4q6f9VA6waVKtKOaHac+YV2/wB+1cpUymE/EAakYUqVIRCjASTUdkyxNcpUxkztihjA4NKlSQhG4abNKlTGezanUOy2t8hhZthhGQxUM31k1pfYq2rhl/Ehn6N/vP3FKlWFP+6dF0b29bkB+vX50NartKu4Db9oOCp4opTSpUwJVrk0qVUhMY+cVljpQiXLLCRbHlYzmy5IUmOdmVJ7L/NSpVZLGLpxft8m25IDsvxDzLJ/l3hVDRw09zVZBv6m4pUizZYEyIFx0+LLd22oBOQhpUqYhvieod4YEqzk7TuwlwkAqGIjYNoAIGRb6+8FC+P+GLfTcpi6jEmFJm4Bt8oOdjMCJ6wa7SpCZ3wnxG7e0+y7C3k2m4s5ZAfK4Iz0E949aE8e1DblvvvkOEDifMnQqvQsZFKlVIhvgC8UKt+8ZC+oZip8pi2B27ngA+s1Jo/Efe2r3kNu9cYJJEnMxt7jkz1JrlKqRFlrZsIFANySAATHJ6mlSp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4" name="AutoShape 8" descr="data:image/jpeg;base64,/9j/4AAQSkZJRgABAQAAAQABAAD/2wCEAAkGBxMSEhQUExQVFRUXGBkbGRcYFx0cHBkZGBwdHBgcHBwYHSggGxolHRwdITEiJSkrLi4uGB8zODMsNygtLisBCgoKDg0OGhAQGiwkHCQsLCwsLCwsLCwsLCwsLCwsLCwsLCwsLCwsLCwsLCwsLCwsLCwsLCwsLCwsLCwsLCwsLP/AABEIALgBEgMBIgACEQEDEQH/xAAcAAABBQEBAQAAAAAAAAAAAAAEAAIDBQYBBwj/xABAEAACAQMDAgMGAwYGAQQCAwABAhEAAyEEEjFBUQUiYQYTMnGBkUKhsRQjUmLB0QczguHw8XJDU5KissIVFiT/xAAaAQADAQEBAQAAAAAAAAAAAAAAAQIEAwUG/8QALREAAgIBBAIAAwcFAAAAAAAAAAECEQMEEiExQVEFE5EiMmFxgbHhFCNCUmL/2gAMAwEAAhEDEQA/AJUinnS225UfMYP3FVCeKd1+2KLs+K2z1K/Mf2pKVdmRxstdMt+1/k6i4o/gY7l+xq70XtZqLcC/YFxR+K0cj/SeapNHq1b4WU/X+lWKma6Kn0c3a7NX4X7S6a/hLgDfwP5W+x5+lO8W9ntPqDL2wLkGLigBxIjmM/WslqPD7d0Q6hvXr9CM07RPqtN/k3S6f+3dJI+QbkUpX5VhFo5rvZL9msMqK92VZRdUAsgyVG0nqxO5hWMtak2IS1JvFdrPyQDHlX+GI/M16p4d7X2mIS+Dp7nZ/hPycY+8VJ4x7NWb5NxAqXSPjAw3zj9R+dYc+Fy5xP8AQ040umY3wPw+FtIe+5v9PmP/ANoFbXw3SKbgMAlAT8i2P0mqW3pWtOQywQAo9epI7j4ftWn8GSFnqf6V60YLHhpHlqW/UUyn9s4227eRJLGOyiO/c/lWXu6dwisjK26IkmQPWYP61Ye2niQ/aGWfhCp9W5//AC/Km+Hv73zAQJMCI+w7V4fxGW2Epnq4aT2oDt6HEvLnpEQP9P8A3R2k0m7+3B+xzVknh6nJH2x+lSRtkYYCMEd5/wBunWvkp5nI3pPyT6bThRxRttabatxA9BRaWj1x+tcsOmzaiVY43+31OkpKKOKIp4tTz9qTOq4Ak9hz9e31io2Vm+LA/hB/U9fkPzr6XRfBIY6lm5frx/Jnlkvo617ognpP4V+Z6/IV23azJye5/Qdh6U5UAAAEAdKfaNe7SS4OR33ddRadvoLW6sqIUZ79BnrQMn1WrS2CXYAASe/2qsOpbUDHlQ8R8RHrIhflmmveVRuMk+WZBXB7SJnnETJqL9pBPnZrdvbIBhYyVIEZmIPWgRJ5QdigknEmduAT056nNQ33VCGbJAGxBEnJ9PLOP6V2/rwIFqyTHLOdqrMd/MxM4EdKWmvAByXYszCXIzuIAG1BwBgZ/OgDiadnKi76FbYOcZPYSerGeoEVKlwIzhU3EAbAkQu7pkhVAwZAkzUN8uxEh5EQJjG4eYkmFO0EZPJwDTLvvGAeAAVUjG5wSpAPUAw2SZ460AEXNZsttuBa4gd2AA3eXzQDCgYcCfWhL3iBXO9WKltyZAA92XWScsZX4h3PFSrfD23RdglXXzES28SCAMEAQOelV+lvbmeFglLDiZOCHBHJgQpGYGRnNAi50LNctRJHnYTLDE7sE5jzenFR3Ll1BstkEIVAAOSuCcngRPQ8VVWb9wG6lsZOfNgrutWiPhxyHGPXtUVlboUX2J3Hye7DGCcA5+EHdHpQBfkDYBduCScZMTIYCJyKdqBcaYO5YHHlH0/3qkG60wLbBMTzuDYBBJG0gbhkA4NWC6spduW2ZnlTA7NuAgSOAGH0imMGueI7SQb+0gwRAxHTilRJ0NvraE/KlQI8fCelOGn+VDJrJc7iFWeAsx3iTP3reeBexbX9L75mZHJ8q7Z8uACw5B5rdqdDPTq519Tz8edZHUb9mPTTjvRun1bp8Lt9TI+xrSan2GvLGx7bkmAJIMjnnGPnVLr/AAW9YMXUK8xIwY7Hg1k2HWwjT+0FxfiVW+WD/arjR+0FlsMSh/mGPuMfpWX/AGY0xrDdj9qKYcG9v6VLqcKyn6j70Jo7uo0f+UfeWutpzj/Q3KmsSPEW05lXKE9B1/08EfOrbw/2zuuCracXD/FuCfcQ35VnyuPnhnbHBv7qPRNH4rY1lskeVkyythkPf1HqMVbaWAo+VeR37l27dtXLSC0VcbouSWT8SfCMEd5r0zwvxK3d8o3K0TsbmPSMEVeDUKUNsnyRm0s96nt/Mdf0lm7/AJtgE/xbQT9x5qVnwSyB+7JSOnI+zZ/OjgewNOk9q5ywQyR25FaNC46Kt/D7wcAG2UjmSGn5REVNb8MUSXaZM4wOAPn0o3ae9c91/wB1lh8K0sZblEv5kvZwMB8I/p+Z/wB64ZPJj0GPz5/SpWSkBW+MYxVRVIlkaoAIGK7Tbl5QYJHy60O+oJ+HA/iPX5D+tMQY2Bmg/wBs3DyCR/EePpUFxgTDMZniefkKjTWKFBkAEFsnI7YAzPrn0oGSNceRJklZEABRxzkn5fKuOphvMRAyViOeCc5jPI5+tNe9AmQoOWJ59YHyE/PtFD37hIJJkLJJLDaYHEzk9IE/M0gHi8okqYIHYNE5gzy0zQtrSQ25ss2QbhLPJ6lVEQBmMAetdd2ELgSfwDaCGjPfq351ErLMgsCekyYLjzEgQFIOM9hHNAEytcORCnJAI+HqAEOA0CZJk/KmveCuQk7+RBDbjA7iBk9B9qi0tzdchlBXKkkFmm5mAAJyFAJPQ1NYAN6fMIuSPLMfFk9AAB8qAJbup2sx3gkFRE7zvYgSFBgRgSx5PFB3fEtm7bEpEDZuLFsrDQF5/hU9q7Z8XWVCIzHrA6gs889TA9IyRTRqLxLvbsorMs+8aYBTBMxGAFMnvQImsrdNxN6klQFkCFExgAx8pM8UP4XbLIgGZtWpEw0KSTJOODGKdpb12yru15LsMo/dQzMzGACW8oHPTgD5UxtTc2EltoVdowSWbadoUAD5n5EDigAx7VtNwuXWA2qSu87juLgAsI4kARxQfiHiVoaa6lsEgPuDcglru7PXk/n6VS3PAbztvbCsTB8ykrt8wKAFRJByY/OnXPCHFu6drYKsrwIuBVJgbSYAOZwcUAafx+3PusZYkcxtm0TIx/J1qR9Ncu3n/eFR7toKHOHUxkYBGDRHidsEqMTHWSMIwOB0yPvTLNwi64QfgJyRkzb4jjB+9AwP9k727k9fPP5zmlVcfFNR+FLRHQy3HTrSoEeV+BtZW/aN4g2gwe5GSeoUjkKDAPzNexH2oBKtauWfdQcbpnsZAxHavOPaHwX9le5b91Fp3O26ck7v8sTMjaNwAOCZJnFTf4eWF97e07MymN9sgnBAi4OeqkH6Gve1VZVvXLXv17PIgv8Aql+B6A3tTPLgf+CGfu1A6vxz3gKhJkQWuZMeg6U1/ZsraYs7FVBcCWEYyeeoAqh9gfA715Nz3bgG5iJdpHQxnHw15ruuEdVCNq5Nh9rS44PHbp3qDxpk01l7rgeUCFPLM3wD5H9K1TeySwBuY/NmwO3NYX/EzwgK+n09uBO647GeBCqMSTy1cZz2q2ao490lFdmJ0jtdcu5lmMk/27DtV5p1ZIjFAWNCyNGPQj4SIwR96ubMAS3QV5GSV8ntYobVQXprp5FE3fF3DKRKlTgisxqPEnLEW7uweg/XFCafx6+Lm244uL3jP/PnXPa6LbV0z3b2e8aXUWQ7EBlMOJ69x6Ef1qzF9e4/X9K83/w78Rtv79VI3AIxXsPMJ+U9q2en1TFnU/CsAHMzG4yZ4iIEV6eJtwVnm5UlJpFm2pUd/t/emtqeIH3P9poQN3jHofpQ1zUAMJLd4HfJiF5wpP0roQSnxmXuLgbGVJ7swB46ATH0NPa8TkyRz1A75gRxWW0rlQpnzS91if5FIAP+oN9xR1vVENak4W0WI6SQRH5UUKy2N1FEnAHU/bie9cXUBlBERkiSRxiYwY+lUxubrKKxJLEsR6Elge/MUd70IyIqnPxMGIgIBOASWOeIApDI9YzEeZUO4xi2w8qjOWPmPABgc0zRl9ol9sEwRGQG4AnBn51H4zdDXAImFJJIxJJ+fG35SPWlpXYINvwdF2cbuBPzPzzxSAl/ZVYqGmDnzxLLHEET2n5etSvJmJmNoVfwqSBkQe56yAtAaO3ZRyFbzcE5LfFwDtgZx5Yz3pHU79uXBLydwI+KBt+IGRnmPioALt3WNw7mQKpJUT5pUxB+c9JqCxaifdhmVo3SWwQH8stnB28CBHE1PptQXg7Vdo2/ECYHQkA9TJmKjuDZs95eYFoxO3JOYgbiOckgZoAlt2Lir7w3FUkGT2gGZ6nJMH5YqV7LbQhVntlwuXI3DykErtyMnk9KqtTeZFXYm4tcWFHOVcncWaB856CivFbLMYSCxUtumDGJg5JwG44mgCwW2iqYuNaWD+6TaTIyR5BnnMT86G3Tbe2LbFUkL7y4fMDwNoHeVyOnWg/DbLBHLNuKrCwczBGd05ievUiBFEXbO2PelMvO1wXbYr8gNuzEfIwZoQHLmt8m02LcKWJLsCUAa4GOUyTtMYwCalt3ioGQiIwK7do3KYCnJAK54AGR9KDbQB9QW3e9SFb/AMN1x9xbzDMZI+sZqZdGbmw7FSHLOJAEbbjGdpJncVBknIjFABNrWu2x7ttVUNgmXdpJCGFGwKRnk8UVqrIKklWbJG4kkQdxIAxAG7b8o7VDpQypbLKQ37uYQSxjAlmyO0Gj7OvVyVZdpkgi4V+FmIX4WMzER6UDCNdZkMcSqttkwCSkCfTmhbGnfF0lAYMKnUerHngHHapNLqVIbYN+xVPwwGBB27SecCqP2h1kpaRSZJkRIgLEAn8MrkN0IoAnbSKSSTak+n+9KobWqYABkssYEsSRuPUxGJ5ilRYjE/4heKm6bNgSkee4QCpLfhALcgCc+tR+xFlruuW4Gb90pNxjH4gVAxHM/kaTe0o1NoW9RpyoEAFUnaPQrkdOBVx4Lq7duFsKgBAgRLE5J3HDTxzXsxybcbSXLVHjOUbSv8TUe1OrCabUMHncgULBmDAaO+J4qHwLQMLWj2Tgb3IMDKEgN3BZuPSq62ovKoZzJEMqAiNyxlnwDBJq58G8VtQ4UHarFQ20x5YBG6MweuBWJppUaccoy+15Lu49wAz0GMc4z+dYf/ELTXLoUg+7YHYrxEiAxMn/AFZ/mreWtQrRtafkZrJ/4k3ot2SCP8xh90NZdQrxtGvTSSzRZ5xH7tI3Y/i5njNO094RBoPUa7vQl7WhYIzXlbeD2d3JZeK+Cae6nmYIflP/AF96k9lPA9KrHbNzaYJaAvGeayeu1zbwpJJPQf8AMUTrYKbUOw9QLhEnvAp7ZVTfAbot3XJ6Z7HeDLpn1JtlXDMio3JVDJIJJH4v0rYqyBhwCxYgg4MAST9Irz//AA+tsNMzg5ZiCDkBbcRHMTuOecCtdyFVuY5OdqmQRnME4r0MSagrPOytb3RNqNeVeABBRcnoXMLEemfp61WXb7vcI3tsSwS0nlmaOp7NFFHT5mSNoC5xmAMHiBxH/ddTSoFdoBDYIDYKgyOueRXU5Uyk1zTdUZwBEYOQO3qTUbXWUZESkT0yZInrVpe0gJ3xJMkDGJEx14qtuicQYxjdHI7HB4iqRxlwWVu4zKmAQFEiehAxjJHH50ba1TuVCqB0O3AgdBuyMrHNVfg91mVmMnjaOg7H0yRxVtqAMMQeD5TyQOenHnn6VMjrDlAd0ySTMtgkEgJ3Mk9SSQeeBzTyVfEfhkBpnI4IGCATgevFRlCFEEKSZjAEsRgHjcCARySR8oWu3qhguCCo3ADzczPUeXk+uKksJ8MvqCqgFfKpIVAwAbO2B5j+mR2qHTywtlbd0hcAwJksTJ4AIgCT8s1KL0GQSVML7sATIBTMjCwQSZrt7VjJLQJ53CBEEQCeZn04pAdeyAonbbBaDAURiW4jvHPaoS6L8LK1uGwUO7cI2LIPGCKebvvFWVBUs2JILjdHB9cYHBp2ouLBAVQJUkqJMTkRP8JgGgY29fAe3aMHfvgZMwbYHWB5mM96M8RYbuQsAHcW4+KRjmVJGOOagaGu2m2vuA8vlM/5gY9z0rtzVW2ZlYsGHTYrDy4BBZZmVP3oAH1yvsNxEPmDi2zlTBUnaeSRAqtXwi4jM1y8u5ohQSz7ZIUbt4OTkiDye9Wz+LWCCrIzsVKhmXJDcg7VAA/pzzRXh+oYoXs2l2lR5ZGAFx5YEYnByTQKikHgeoC4RrcAkAdCZlSSYJg/HFFeGat3uXI2ANctoCPMwQKfNtWIJIP/AMh61YRrNgK3FJVzvBKLC58o8p8wwc81FodLdANlt8qygMmd21F3Akz13RgHPSgAz3DjUIXusU3KQpXbgAyNsYElZmeKrvBLanYVEjcoY7LbhFS2zYKHEMRkyelWWhsXXZ7jM5CsVthowAgDRAlvPME9qGsWirKLj+ZfecMFBgKMqOkwPQ9eaBnfZk7bd4KJVEtqDPxbUz8jwfrVZq7FwklAGx+HzQGgEuD2A4FWfgWiI0tzcpVyz+Uvv2mcCesCB9KfaFxHIlFbEqEP3kmD9KBFZ+z6r/2V/wDr/au1eB73/uW//j/vSpgY427J4UfQ/wC9NfToAW2cAmc4gTz0ryH/APg74/8ATb7GufsGpBgLdE9g3B/KK3LUr0eU9I/9j2fSXCoRWLMFVMNn4Udj+o5qT2UY27IUnJZmP1Ymsto7dzzF2briTxsUZmtL4U0KIqMk7L0+PaagFWIJAnvwfuM15h/iD7U//wCxdLum1aPmJgkXWHfnaAQPmfStd457SWtFZ95cbJnYg5duwH8Pc8CvBdVqGuM7uZZ2LMe5YyazZHao24+JKXou/GmKtiqxb0nNDLq2ICNkDgnkek1FvNYfl1wb3lvlGg0NsB9+D270tRfNy4ECA7iAJ7k9+n0iqBtaQOor0L/Dv2fuOyaxnttbXIVWLNvzhgIKEZPXgU1id2V89JUeo+yvg9u1p0sAQyQWY53GfMVnjPp2qfxDw8WyrgSq94IBjBAPmJjt2xQFlir7kgSUMgzycjPXLHieasbXjasu24BlQcCeCQTEg9JkHrWwx2CX1CjMnIzj1Mxx19PyqFVBAAJIiDJAmYBOAeAR16DNX17w1HSbLASOOVOPrFVObZIeVOCVIHH8v8XXM0AV2oAAy+0bvxHkNwOv+81S3rYjcG3SWPxGNzEqB0AIHyGattXckNEdJnzDzSemMH9aqbTySBJEH1Hpk8f1rojNk7DvC9P+5naDM5mCAR369+1XOptjawVQCQEAkGPeMd+FODEH6VV6YlUEiI6zAOYwCsRjgnsKNfVb4YyAA0oYAESBgcHzfPjtUS7O2PoWmvEOW3bcAEsYEzgjywfljjpUj2ASVYHdu3BwDt3AcQT0iBPYUENEHIKkzAiHOSO4niTwD8zUeoU2o3FxBO0rAXIBAIjkQBOeO+akssNPYLNcYEkAQQpyS28Rn8OQevwioNZKeoAEiSTIG8k/bj1qHT6e5GTCvAUIfi4OCjTgrPHBOKZdtAABQRtbaASzRgCBMcBvkJNIAvT3ICyyMpCsVLCQZkmYLRyeOlWVu2xYAhgDknLAR8JEDtkEmqnw1V3EreYncSyLsYeoh9piQOJGKsrtm8z4uKLfPw7W5EBtvTE89e2KQxuusKzq595+7kgLkndtG3+s+gzQVrRou4qjMpiV94Q25owuTt/LJNT6jxC+QgfSh5PmZCGCQYEiZ4M4ApyahLy7lDAecncBBCjashhAIwaYDb+gs72hGkqn/qMGyWJADHtHUVPb1YQraT3sOtyZG4KF8s4O4kEjHUUFZ01u2LaqpUswJO5yh2qWMqfLzAxHWKdftHeVC7ot7TvE7PfMxkKcdFH+1AAF61ct7Cz3iNxuNcgjuRggEwCB2GTPNPT2g1dy2mxSu4l3dtqhVJAA3AmWn047VaNqibiotu1AVmXcDIIA2DIUEkMcA9DRF3xRmui3ZFryb53sVG5eMgGBJ/OgQLb8fO9lJk+7MqSsgyJWQYaNwiJOKhHiqI4KoiQCUWMgXYJme23MDk1Y3ndpW/Yjp5H3DHVWO1lPrE4FVbrZtoHtWzcuMAiCMbmMgt2MjPyigCx0/i4CXNpB2l3b8IM+ZoLDMA89yKA0Pjzq/wC+AEBe5LAr8UwOTPpIrtsGzZum7bV7q3G4UAH3zgADjHwiOwFHajR27rBwrKwIILH+EzEdM06AnteIWyoO8ZAPA60qDfwVWJYqskz9/rSoA8wuaipxqjH0qpVDRaWccmtEnyYE+ARPaFv2p7JUbBMEczgfiMVd6z2mXTW5gs/RCCDP8wMED9aymjIXV6tj8KqJ+pGPrVdrL29iTx0HQDsPSuUpOztCC4I/F/FLmoc3brbm/IDsB0HpQdoytK4tRKQp9D+orj2aEde3XLZkweenrUd7WAYXPr0oJrhJkmjbZSdBOuU7o7D9as/ZT2ivaK7utklWgPb5Dj5EQGHQ8iqxr24LPxZB+WI/rRXgOpFjV2LpUOqXUYqRIIDCRFUuqE+z6PgoT7znykeUky306GOvE+tQva2T5YA2CdpPo2ScjnpiK2bZnqOxoHU+GIwG3ykNu7gzyIPHzER96YFLYu3LbSjJiJUhsqRJMk8djGIiasj4ojSj7RjqQVYdweh9PtNVHiNpFbbJVlGOcAYE44O4cSIWKp9Qw3ECds8ZHHIBMwJJxTSsmToM1+hl2W2SkcA5Eeh5A9DPNUlhHDbHXa2cYg9BGcjPSrnwZybckk5PPp6dPpiirug97kbtyjgHn5dN36zXQ4VbI9KxgKBuBAx6/wA2wgr0ieo70664BnqVE8SIaSR5R1I/LHShbyQjHaQ4AB2k7lmRDDlBGe1OtgFoEE7RtlTgbpBO7JxB6g4rnZoRJctneQCuQpAO5WA/8gDJn7Y6VOVZm8s7lYbgZGJORtMMuMGD9DQ7FrRPm2kAsJztE8kHlZEenM4injVp5lYBMmD2CsJ5GC3OJ+LmkMh1NiVPvYY52ROTkxLGQdsjLZ6ULd0JR7Y/eW7Z4DE8L0L5AmAf+Gjbl8gC5u/dzucMcEMTJnLAweJ6depasMAO8HeFGDgwDAbaCDxEd+KQFV+xsN1wLuA3EFVMODBUA5G4/FxGfpT9J4gxLKWZGUE2wx+MRnBESME8cU+zo2QqbVx0tgtAmV5MLj4QPn8sVY3LinLqATH4RycEiR6Z+fpSGC2tXdYt/lNtyFMSCSsAkZBCzmRJYdqIXTbYATY0BSM8sR1DSAYHB7YoW3atks1uEfpIImPLDZgiO/fijdHZ2IJPmZpO0iPLPYieAMCOMc0AC+JOPeqAmAtxiwAaAfKse7DEmDPBMjrRfh10+cgW2LPCh3Ck+7QTCwADgnAETNQP5mZiTmLe7BACjcRncuTGDE7eJoLUb0uqwBcAMUYAyq3mDOzBjIjgQeCe1MC30C2kZ7lyy6Gd0gbhkbRlRDQuJ5rml0Wnbzo4LORu3eYbS6scMcYUgfMc1XWfBXIBtXWRdlm2IFz4bbbndXEqGcSPkaF1Or1ixbuW1u3bt4bQwXYlnJbaY3YXpJJyaBGjNh5LDcS7ktsClsJA7Ykz5p4qGyzNZa4xVhaa8RMGQu4r8AkdJHPNVNrxjTFFazcNv3l82k3Wz5ri4JgyQBHJNEXbr7LlttrrlWFox0EqRmGP9aAIjdvF9LZuQVYKTBmfde7LSGG7DA5midFq2d3X3hZQDKtbUTOMMrcye1DDXBrq3GRgyK6gYj94QWyCc4FNs+I2gzQjbpEqQJgZwevFUKyzua9FJHYkfalVLduWixJLySZ8ppUUKzCcUUq8/wBKjI5p5vQJ6AE/bNEpcmdIxevMam/mZbP0wPmeTQt41FYvFiXblizE+ppt273gfWpkzvFURXyR1iotwcEHBp5cHtUN4dRyKSLBntkGDTStFMwYA/eotvSqsRDVn4au+5aHe4g+7Cq4iK0/+HWj994jpEOR74MflbBf/wDWgD6q2j60xqrNXr2tMp+JDII6gjqD8unpVoLgInkf3pFJplV4uRA6EcEcj/nas7fXdhgM4B6Ekfkau/F+kZB61VXQCCDkV0iccjItL5Bt9T+Zqz8NbzVVKOPT/nNH+GN5xTZEe0aZbmKoPF/BtpNy1MTLIOmDJSM+sfOOoNPY8S8VDBbmlkTlrb2yInBEmZiKfe9oroMMGQqeDtk+hC4j61nnkjBXI2Qg5ukB63UM1whY3FVXHaZGZGCxjHMfYyFIkjP8w5ODJ5BbPJHM8gVn9R4tde6doAJzAxH0H/VF3L5KwXEn0JAP3FZJ62vuo1R0fth2o1W5HY7oKsA652AAjBIJiYM+bnMYp/hS492hEAAMoORv8wLjgzPrH5VkLuquadLiXF97bc7iU4WDkwTg8VAviis52e8V2KAzsALKFHSOQBxjtWnHl3xszZYbJVZsT4WLiMCjLAMFQMntDddx6EjiQKf4bobnwNcAUKDuJXcMSA0gbpk80/Syq7bgFt+XJHxDMZiATxnt6VYGSGUi26hZ3HmQJiSMrkZ+3YWQRavTMo3IZwcFWj0hl7R1n+5yDao3ErAGQ0DPPwwZxyTGenFRWrigbVYtE+UESVQFTmM4xGR1nFSXZ27+N2RyG46ENkwD1zP3YgTRXlHugxeX8/mgqd5KruDM3Q4IPA5xT9Sj+9tLcZVEsSY2s2wcST5l80ACI2zNSWWttZLWxLEQ84KC2mBgED0nB+dCHWrJDq1uAyLcLH3W0jMgk7T2+eMUwCdffa0GaQGPWdvlIEk9N04HJyM1WWtOdXZHuroLrjYXeVY7XkPuncIEHI5FXDX96PwdytAaHR2YzA3MDtUfhJHNVuo8O01k29Ru91duLKKdxEgAJt/hI3KMyM8UCKDUWdTZu2QbDs6uXa55QDIG4ryobcuW28c81W+Fq9tNRbtHZeuXFuMx+OHulbn/AIrgkTkyK3Pi3jT2zsuWTcAWbq/wAEDeT8IU889+1V17xSxqLgW0qXOAVIjcxG4HdBzkR6g0EtFcdffN68PdhtPaAXeY3O8CWz+Gqjw/2r3raN3ToBduFF5mADk/WrfVWXJAtXFRQSGRvKRLSdrbYPEZ6CgrxdXsNdsQtliQw/mxhRyYifQVaIdjrvtTpVJBZQQSCJbBFcrG6zw3T3LjvvI3szRPG4zFKqJtl4yZoTW/5V3uEf8A/E1Yt1xUb2gwIIMEEH5ERWVyLSPM06D0rjDvUmpsm3cKNypIP0/5+dQh5qyhptgdKYxFSk1HdIHSgYP8J9DXWb/akrr2P3poWPXsaoBwE1t/8GHtr4gGuEKFtXSCeAx2r+hNYZK1P+HcfthBIH7pokxJJXA7n+1AI+hdZcS7bYoyvtG7ysDxg8ehNFeG3d1tPQQfpj9IrN+xoUXbisQC6gAd8ncPnHSrvwaVLofwn/Y/0pxfKfsh9A/iFw23PBB5HQ/2PrQ15AV3KZX81PY/361N4i0u30/T/egVuFDIzOCDww7H/mKmOROTiOStckfQmpfDbnnpaxQVDp8Jx6qeqn1/WhNFch679o5JVIO8a8ZMm0hjbhyOSSJgdhBrM3NM09AO5/sM0H4lrwNZdz5TcI+oG3+lT6nV7jtXjv1P9q8LUSlKbs9/BFKCokS8lsGOOpPJ+f8Aag/2a9dIOLSchn5g8EKM/eK6dEs77rnYOEGAT69TQ/jfjChFdQQs7doydwHbseQT69q5xV9dlydPnoG8S8PcBv33vIB8pG2SCOPN2oe05tvYUqNpJ3AkgjacFWBE4Y4PTBqbQaG5qLTXCIE4Q5MAGWBjJEjHXNQ27S3Duy5tiNh/FuOCpEGMAfYYwK9TAnGHJ5eoaeTg9F0LBpxuTaFIclmMAnk9RPMek0iClgqQXtMYbaxlA3IOQSZmDnjPcC2r7BztO3dAIA4DeYcfyzn0+VWVkuu4z/KGxkmMOIiR0PURnrTTIZzwDTvDBoY2xgtIlCzNuRsZ4yOING6TxUXlVo8pJy68iSMmJDSIBBHHfFA+OWbye7FkrM5YEQwAH1U8jriDzkM0PiSFltBSjwx244EA5JPMjEQYyOtdBFppLKe8IUGDIPU7V2gAkjzSzde32A8Y0qkHTtDgMDhgG2nJlRlhxxu+DgV3TFhcZrY2F4AkdQPMfUSyczimMm9gxKOruswAVYEzIPxWz8R6jnNUIq7tq7auI4cta3rBPPlkFXmSvIhgSCMetWuk16ah9OEeEUvvtiCsIQVUyp83wRDD8WMVJYYN5raBjdB3IT5ZktJd58u6RtCzJEVVa3wpgLl61fKkjexQeZQ4AjGSBkRzjA6UCLH2h09y4zXLYODtcQCWRMSFYcAs/wA8Vlb+oIt3NTaTfbsNteSym6wIKsE6MpZiR1mBitVb1BVXe0yl7akPbdWBO2XOPiEzEQelVvhWtt3rfunU2nOX6Sx8zbSRzkiDkAUCZn9B44+oVkvAsVDEq2OeIg5IEfc1beOX2Gm3iC2SpOAqjHTpS1Hstp0adtxnJwd2VUCQM9+DNRaxHKIqKDZgSOoG4+X/AEkD5xVo5uzKJ4O8CQOO5/tSrSjxBh0mlVEAvupA5qu9ovEBp7QYBiSYntj5GrS5cyRkZ47Ux1RgQ3mB5BEg/OaxKe2VtWd5Q3Ro8s8Q1LXbhuNye+cDAz8qh2VpfbjwxLa27tpQqyVcCeuVPpwR9qy9x8SO9dlLdyJKuDrbVEtVdeubj6U/VEljJpae3NV0M4lgnqKKFvEVKiCodSD0pNgDqM0rnQ0kf/nrUgEyKYGu8D9vWtW1S6jXGT4bgcBoHEyMkd69b9kfaW3qkF8NIytwkQVMD4h0PBnjE183xBzR3hfi96wxazca2SIJUxI7HoR86TXoZ9Iaq752+Z/tQ7XkghmUfMgfrXh/gPj94OlrfKMY2sTAHUiCIOK1l/VBAGkHPHeaw5VKMzRix70bnTawIxIIdDhwDMjuP5hMj7da5q4tPuJm3t3huhXmawf/APZzY3B1Bb+CCs4x8h1J9Yrui8a1F209q84M+YIFACA8qDzEwTJ5rUtRULfZz/pm57Uwe9eLFmPLEn6kzVhofEVTByfWq4JFLZNedKpdnpx+yWOq1DPw35YH0qDReD7mk95LdT/ztXNGhmFzWgS2EAHUc/P/AKqscLdeDnmyJK/IVaaAFGAP0onQ+DAfvgAJaJ7T6fwk8+vzpvhehZzxg/lW80ejC29hEiM1tMC5Mlp1O8BoUAkLkmG4Ck+o3Qeu4UbfeM9h+Z6GRGN26I6HjIp2oslHa2w3MBIzHvbQIMT/ABocz8u5oNwSoXduZmwY+JBkEmSCSIBj+lCBk1m43xKSEFq4oQCfMAQSexAAHHbND+KaS4GBtALu2gERIkrkzwvyng8Guag7GAiVtpPJILSNokQ27cCZK/hnIJou1eX3jnlOCxkTtlmJidsSAQeQMCuxAbe1iK5hgXE7TtJl2LASYiJIz/LS0zJaUuQwNy2CU4Q93UfgcgnGJzxVR+zXj7u4rkMtxGYnCi3uYhWEiFCwY53DrWi0d+1ca46nKrtKwQExGMZBBJHo3FMCi8M1tklwUuJcUkhk492tw+YQPhAA8sZAHoasNeoRZ2I1o29j2d20sXYeZTMFuwmcmD3g8DvIupuW/Jglc4IV4jdk7gQIGI6VF4ooT3tv3bXDcdSLIBDFCNrFScMVPIEkRPWaBHdSbaKFusXgjZcB3Mm0Dd590kLKg9ckmst7Q6e5+0JbZiiXHADCNryPNcL/AMZHlHHJOc1cNstbVNz9xsKq2Jt87h5VhonJ5JCg0FYdLlkwvvNOwXbIYHy4VrcjGZMUEsfoBbubjacgsZZHyp2iMzkwAM/OhNZq9TYb4V90eoGJJyfz/KrDSs9yy6Bt0SociHSDncB8QArM+F+K3NPcKXS7q+4HcD5YOSOmR+ddERIvf25f4h9q5Qt1HJMLAkx5TxSpkEWmugjrzU3JxmcQOvagWnFXHswg9+bjcWkZ/wDVhV/+zA/SvPatmpGB/wATkazeTTsxgW1do43sWBHrtiPnNY3fIj6zW6/xSZXKXJG4MVHqpyfsf1rAzHFaIcxIfY3VDNTaVcVFezHrRVtYEVQD6iY5p7VA97oPv2+XrSoYjZBzQ3wt8qku3G7gfrUJXrVIC38J8LXUrdlyrqFKALIYkmQ38PQzUd72c1AMBA//AIn++a54VqrlkEoxXdyMR6HI5oy5rbjcuxn1/oKluSfHQAGgsG3d/egqFmfTFWmtvKxGxmI/mEAfSq91waS3J4pSim7LU2lSJXerDRavCsCQy4+Y/wCv0qqkVyzqgrTE9D/zvUZIbkViybJWzdoqsAwODR2k8Na6fKJA5PQfM157c8euKIQAfzRXp3s3rLh0OnNwEEoeeo3Ntb6iDWZadrmRpnqV/iFWLCWsLk/xdj6CnaYe8ugCORP/AD60Irkk9+lX3s/4cxYN0H59/wDneu6il0ZHJy7Nj4bowijFHDFQ2nEx1ifmO9EAVRQN4r4eL1sR/mId1s9iOk/wkYNZzT6RdoBkMuVJwymRI+YZfynpnY26pvG9DDe+UejD1/C/0MT/AN00hMzTMxDPcQLezcdVyHKDybBPEksVzgz0z3w+ybZd2JIsoQSeGZhvugnzAqcDIxOO1SLZNwAISly0SVJaJIO5rc4IUwPkCelQ3R72wioPd+/eGIEGS25wTzubBUHGCDzXQgN0uom373ailyGCsWIWBiNokuONo7Egwa74cl03HZjBuRcQiBufaigMvYEc8AxVYdVt8tsiL0W08hKWeQrKNisQAWPeNmQKLueHWna57wXZKuVO6EVgAG92ZnBziF9T0Yi08PsWr0qQGVGdQT5btvYSkH+O2YmZ+Yqs/bVvXfdsxZEZ5YtG3YxX3tt14feQuw856U/2Z3WNLbLzuuqVAAMjBKE/TJJEjdmajtadEtBReF23cJQuLch0tjzWn2Za4SXCtzgc9QCs8R8OfUXLg/zeEZhid+4CQDA4M+rHtRDlrLrZtBbiKgtlA8N5NxDW/XkketO0t52ve52D3TEsNqke9ZpYnuqrO3PZusURqmt3E05VPdKGYsFENbiyzDgYaIx60CBPDdUbhU4F3+ICOejgc8RNM8S0w1CsABbvDo3T+aOoNRtpbgHvVjdA3gHzEAfCwGAyQPqaVzxVWDC4suBAkQQ0Yn0nrVohlMvi+tAA2oYxM8xSrRp4QgABLsQMmeT1P1pU7JozinMGrDSyNPqyORbt/ncX+1CCyavPZ3Q+/XVWZg3LOPmrAj84rBHs0vo858b8POoUwJdZKjv3H1rF+77Yr0/wu0RdZWEMDBHYis5/iH4Yli6HUEG4WZu2YOPWZmusJU6Ia8mSSAfN9KfduqBPNB3TJrvvZWDz3rtQh4JYfMxT7dsA/kB2/wB6j0b9KW/4fUz/AEoGOKCQAMnknoKLYdqHXG5vWKmBxSA6xriXhMVCjTNMB88UwJr+qAwJNQ2LvPbpTygmoWAGB/1QIke5NNFNCmr72Lt6Z9SqamYMbFPwM/QP6dhwTzQkJhvs97I3L9r37hksyAGxLSfwg8jpu4z1r0234db/AGNXt7t1ohLm52Yx/wCmfMcCMQIGKXi96LSJ3JMeiiPtn8qk9lz+8KN/l3V2N8z8B+h/WuE2nJxXguPVgHgWkNy4fSvRfD9MEUACqjwXwo2SwIzNX1s00UkNToR9Pl1otKqPFiy22CmATz2BEtH2n6mrPQzsSedo/SgYStJlmQRIIyPng10Vzr/z1q0DM3qtGbdzyAyo6D4kA9cFjkffvNUmtQIxuhXYXAVcIx+AwqsoEbSrHJ5hpMcVrfHLIKB4PkncAebZw/1A8w9R61Ryd7JgCTtBEgu2GE9EcYzic1ZDKh7T27z7Qog+6syPi3f+oNsHaAQu7keY5AIqxta23b3e+JOxCQ7Sd1oeXcwgebcpkAZDKetQ+HIXdLJABRG9zd5IBJUqytk3PKzT0YOMAZCvXgPe3WEID5Q34ggIsqSBuwFJO7IIA6CgRafsysy3FZx7oXG2tO63vgjyx5lMbucR9iTqbOlRrpaE8kk5G1SdrTjiSS3YelVng+g22Pc3Cwa4oMbiIRt2y2STJfarGeR9aoPCNVbZ20OoUGyrn3BcGHXopJ6R5fn6UwNTr7iupKuy7t8agHbsRVnH8m4opjmpdVfNpASpZ0BJYgANsHnbpBbjvkUBoNNc2313E2rUrp92HhYZlaRDKGUAGPwigb/igvaVFja5hIYkmQJ5Ikw3PcigVkCJF+5f06udzHdbYjzExuIM/EK7q9t912ghhO9uwxI9TUJ8Ue3eCXPK4wsgYn0Hyp3i5Z7iohIfzbyuMKOvbJA+hqzm2Ie2CfwP/wDE/wBqVOTWEAAqpIGfL1+1KgmxlWnspqBa1SE8NKH/AFfD+YFcpV5kHUkbGF+1/gvu9SupQeW5h/R+h+v6j1rO+1/g51OmZFEuPOn/AJDp/qEj61ylXafE+CF1R4q6f9VA6waVKtKOaHac+YV2/wB+1cpUymE/EAakYUqVIRCjASTUdkyxNcpUxkztihjA4NKlSQhG4abNKlTGezanUOy2t8hhZthhGQxUM31k1pfYq2rhl/Ehn6N/vP3FKlWFP+6dF0b29bkB+vX50NartKu4Db9oOCp4opTSpUwJVrk0qVUhMY+cVljpQiXLLCRbHlYzmy5IUmOdmVJ7L/NSpVZLGLpxft8m25IDsvxDzLJ/l3hVDRw09zVZBv6m4pUizZYEyIFx0+LLd22oBOQhpUqYhvieod4YEqzk7TuwlwkAqGIjYNoAIGRb6+8FC+P+GLfTcpi6jEmFJm4Bt8oOdjMCJ6wa7SpCZ3wnxG7e0+y7C3k2m4s5ZAfK4Iz0E949aE8e1DblvvvkOEDifMnQqvQsZFKlVIhvgC8UKt+8ZC+oZip8pi2B27ngA+s1Jo/Efe2r3kNu9cYJJEnMxt7jkz1JrlKqRFlrZsIFANySAATHJ6mlSp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06" name="AutoShape 10" descr="data:image/jpeg;base64,/9j/4AAQSkZJRgABAQAAAQABAAD/2wCEAAkGBxMSEhQUExQVFRUXGBkbGRcYFx0cHBkZGBwdHBgcHBwYHSggGxolHRwdITEiJSkrLi4uGB8zODMsNygtLisBCgoKDg0OGhAQGiwkHCQsLCwsLCwsLCwsLCwsLCwsLCwsLCwsLCwsLCwsLCwsLCwsLCwsLCwsLCwsLCwsLCwsLP/AABEIALgBEgMBIgACEQEDEQH/xAAcAAABBQEBAQAAAAAAAAAAAAAEAAIDBQYBBwj/xABAEAACAQMDAgMGAwYGAQQCAwABAhEAAyEEEjFBUQUiYQYTMnGBkUKhsRQjUmLB0QczguHw8XJDU5KissIVFiT/xAAaAQADAQEBAQAAAAAAAAAAAAAAAQIEAwUG/8QALREAAgIBBAIAAwcFAAAAAAAAAAECEQMEEiExQVEFE5EiMmFxgbHhFCNCUmL/2gAMAwEAAhEDEQA/AJUinnS225UfMYP3FVCeKd1+2KLs+K2z1K/Mf2pKVdmRxstdMt+1/k6i4o/gY7l+xq70XtZqLcC/YFxR+K0cj/SeapNHq1b4WU/X+lWKma6Kn0c3a7NX4X7S6a/hLgDfwP5W+x5+lO8W9ntPqDL2wLkGLigBxIjmM/WslqPD7d0Q6hvXr9CM07RPqtN/k3S6f+3dJI+QbkUpX5VhFo5rvZL9msMqK92VZRdUAsgyVG0nqxO5hWMtak2IS1JvFdrPyQDHlX+GI/M16p4d7X2mIS+Dp7nZ/hPycY+8VJ4x7NWb5NxAqXSPjAw3zj9R+dYc+Fy5xP8AQ040umY3wPw+FtIe+5v9PmP/ANoFbXw3SKbgMAlAT8i2P0mqW3pWtOQywQAo9epI7j4ftWn8GSFnqf6V60YLHhpHlqW/UUyn9s4227eRJLGOyiO/c/lWXu6dwisjK26IkmQPWYP61Ye2niQ/aGWfhCp9W5//AC/Km+Hv73zAQJMCI+w7V4fxGW2Epnq4aT2oDt6HEvLnpEQP9P8A3R2k0m7+3B+xzVknh6nJH2x+lSRtkYYCMEd5/wBunWvkp5nI3pPyT6bThRxRttabatxA9BRaWj1x+tcsOmzaiVY43+31OkpKKOKIp4tTz9qTOq4Ak9hz9e31io2Vm+LA/hB/U9fkPzr6XRfBIY6lm5frx/Jnlkvo617ognpP4V+Z6/IV23azJye5/Qdh6U5UAAAEAdKfaNe7SS4OR33ddRadvoLW6sqIUZ79BnrQMn1WrS2CXYAASe/2qsOpbUDHlQ8R8RHrIhflmmveVRuMk+WZBXB7SJnnETJqL9pBPnZrdvbIBhYyVIEZmIPWgRJ5QdigknEmduAT056nNQ33VCGbJAGxBEnJ9PLOP6V2/rwIFqyTHLOdqrMd/MxM4EdKWmvAByXYszCXIzuIAG1BwBgZ/OgDiadnKi76FbYOcZPYSerGeoEVKlwIzhU3EAbAkQu7pkhVAwZAkzUN8uxEh5EQJjG4eYkmFO0EZPJwDTLvvGAeAAVUjG5wSpAPUAw2SZ460AEXNZsttuBa4gd2AA3eXzQDCgYcCfWhL3iBXO9WKltyZAA92XWScsZX4h3PFSrfD23RdglXXzES28SCAMEAQOelV+lvbmeFglLDiZOCHBHJgQpGYGRnNAi50LNctRJHnYTLDE7sE5jzenFR3Ll1BstkEIVAAOSuCcngRPQ8VVWb9wG6lsZOfNgrutWiPhxyHGPXtUVlboUX2J3Hye7DGCcA5+EHdHpQBfkDYBduCScZMTIYCJyKdqBcaYO5YHHlH0/3qkG60wLbBMTzuDYBBJG0gbhkA4NWC6spduW2ZnlTA7NuAgSOAGH0imMGueI7SQb+0gwRAxHTilRJ0NvraE/KlQI8fCelOGn+VDJrJc7iFWeAsx3iTP3reeBexbX9L75mZHJ8q7Z8uACw5B5rdqdDPTq519Tz8edZHUb9mPTTjvRun1bp8Lt9TI+xrSan2GvLGx7bkmAJIMjnnGPnVLr/AAW9YMXUK8xIwY7Hg1k2HWwjT+0FxfiVW+WD/arjR+0FlsMSh/mGPuMfpWX/AGY0xrDdj9qKYcG9v6VLqcKyn6j70Jo7uo0f+UfeWutpzj/Q3KmsSPEW05lXKE9B1/08EfOrbw/2zuuCracXD/FuCfcQ35VnyuPnhnbHBv7qPRNH4rY1lskeVkyythkPf1HqMVbaWAo+VeR37l27dtXLSC0VcbouSWT8SfCMEd5r0zwvxK3d8o3K0TsbmPSMEVeDUKUNsnyRm0s96nt/Mdf0lm7/AJtgE/xbQT9x5qVnwSyB+7JSOnI+zZ/OjgewNOk9q5ywQyR25FaNC46Kt/D7wcAG2UjmSGn5REVNb8MUSXaZM4wOAPn0o3ae9c91/wB1lh8K0sZblEv5kvZwMB8I/p+Z/wB64ZPJj0GPz5/SpWSkBW+MYxVRVIlkaoAIGK7Tbl5QYJHy60O+oJ+HA/iPX5D+tMQY2Bmg/wBs3DyCR/EePpUFxgTDMZniefkKjTWKFBkAEFsnI7YAzPrn0oGSNceRJklZEABRxzkn5fKuOphvMRAyViOeCc5jPI5+tNe9AmQoOWJ59YHyE/PtFD37hIJJkLJJLDaYHEzk9IE/M0gHi8okqYIHYNE5gzy0zQtrSQ25ss2QbhLPJ6lVEQBmMAetdd2ELgSfwDaCGjPfq351ErLMgsCekyYLjzEgQFIOM9hHNAEytcORCnJAI+HqAEOA0CZJk/KmveCuQk7+RBDbjA7iBk9B9qi0tzdchlBXKkkFmm5mAAJyFAJPQ1NYAN6fMIuSPLMfFk9AAB8qAJbup2sx3gkFRE7zvYgSFBgRgSx5PFB3fEtm7bEpEDZuLFsrDQF5/hU9q7Z8XWVCIzHrA6gs889TA9IyRTRqLxLvbsorMs+8aYBTBMxGAFMnvQImsrdNxN6klQFkCFExgAx8pM8UP4XbLIgGZtWpEw0KSTJOODGKdpb12yru15LsMo/dQzMzGACW8oHPTgD5UxtTc2EltoVdowSWbadoUAD5n5EDigAx7VtNwuXWA2qSu87juLgAsI4kARxQfiHiVoaa6lsEgPuDcglru7PXk/n6VS3PAbztvbCsTB8ykrt8wKAFRJByY/OnXPCHFu6drYKsrwIuBVJgbSYAOZwcUAafx+3PusZYkcxtm0TIx/J1qR9Ncu3n/eFR7toKHOHUxkYBGDRHidsEqMTHWSMIwOB0yPvTLNwi64QfgJyRkzb4jjB+9AwP9k727k9fPP5zmlVcfFNR+FLRHQy3HTrSoEeV+BtZW/aN4g2gwe5GSeoUjkKDAPzNexH2oBKtauWfdQcbpnsZAxHavOPaHwX9le5b91Fp3O26ck7v8sTMjaNwAOCZJnFTf4eWF97e07MymN9sgnBAi4OeqkH6Gve1VZVvXLXv17PIgv8Aql+B6A3tTPLgf+CGfu1A6vxz3gKhJkQWuZMeg6U1/ZsraYs7FVBcCWEYyeeoAqh9gfA715Nz3bgG5iJdpHQxnHw15ruuEdVCNq5Nh9rS44PHbp3qDxpk01l7rgeUCFPLM3wD5H9K1TeySwBuY/NmwO3NYX/EzwgK+n09uBO647GeBCqMSTy1cZz2q2ao490lFdmJ0jtdcu5lmMk/27DtV5p1ZIjFAWNCyNGPQj4SIwR96ubMAS3QV5GSV8ntYobVQXprp5FE3fF3DKRKlTgisxqPEnLEW7uweg/XFCafx6+Lm244uL3jP/PnXPa6LbV0z3b2e8aXUWQ7EBlMOJ69x6Ef1qzF9e4/X9K83/w78Rtv79VI3AIxXsPMJ+U9q2en1TFnU/CsAHMzG4yZ4iIEV6eJtwVnm5UlJpFm2pUd/t/emtqeIH3P9poQN3jHofpQ1zUAMJLd4HfJiF5wpP0roQSnxmXuLgbGVJ7swB46ATH0NPa8TkyRz1A75gRxWW0rlQpnzS91if5FIAP+oN9xR1vVENak4W0WI6SQRH5UUKy2N1FEnAHU/bie9cXUBlBERkiSRxiYwY+lUxubrKKxJLEsR6Elge/MUd70IyIqnPxMGIgIBOASWOeIApDI9YzEeZUO4xi2w8qjOWPmPABgc0zRl9ol9sEwRGQG4AnBn51H4zdDXAImFJJIxJJ+fG35SPWlpXYINvwdF2cbuBPzPzzxSAl/ZVYqGmDnzxLLHEET2n5etSvJmJmNoVfwqSBkQe56yAtAaO3ZRyFbzcE5LfFwDtgZx5Yz3pHU79uXBLydwI+KBt+IGRnmPioALt3WNw7mQKpJUT5pUxB+c9JqCxaifdhmVo3SWwQH8stnB28CBHE1PptQXg7Vdo2/ECYHQkA9TJmKjuDZs95eYFoxO3JOYgbiOckgZoAlt2Lir7w3FUkGT2gGZ6nJMH5YqV7LbQhVntlwuXI3DykErtyMnk9KqtTeZFXYm4tcWFHOVcncWaB856CivFbLMYSCxUtumDGJg5JwG44mgCwW2iqYuNaWD+6TaTIyR5BnnMT86G3Tbe2LbFUkL7y4fMDwNoHeVyOnWg/DbLBHLNuKrCwczBGd05ievUiBFEXbO2PelMvO1wXbYr8gNuzEfIwZoQHLmt8m02LcKWJLsCUAa4GOUyTtMYwCalt3ioGQiIwK7do3KYCnJAK54AGR9KDbQB9QW3e9SFb/AMN1x9xbzDMZI+sZqZdGbmw7FSHLOJAEbbjGdpJncVBknIjFABNrWu2x7ttVUNgmXdpJCGFGwKRnk8UVqrIKklWbJG4kkQdxIAxAG7b8o7VDpQypbLKQ37uYQSxjAlmyO0Gj7OvVyVZdpkgi4V+FmIX4WMzER6UDCNdZkMcSqttkwCSkCfTmhbGnfF0lAYMKnUerHngHHapNLqVIbYN+xVPwwGBB27SecCqP2h1kpaRSZJkRIgLEAn8MrkN0IoAnbSKSSTak+n+9KobWqYABkssYEsSRuPUxGJ5ilRYjE/4heKm6bNgSkee4QCpLfhALcgCc+tR+xFlruuW4Gb90pNxjH4gVAxHM/kaTe0o1NoW9RpyoEAFUnaPQrkdOBVx4Lq7duFsKgBAgRLE5J3HDTxzXsxybcbSXLVHjOUbSv8TUe1OrCabUMHncgULBmDAaO+J4qHwLQMLWj2Tgb3IMDKEgN3BZuPSq62ovKoZzJEMqAiNyxlnwDBJq58G8VtQ4UHarFQ20x5YBG6MweuBWJppUaccoy+15Lu49wAz0GMc4z+dYf/ELTXLoUg+7YHYrxEiAxMn/AFZ/mreWtQrRtafkZrJ/4k3ot2SCP8xh90NZdQrxtGvTSSzRZ5xH7tI3Y/i5njNO094RBoPUa7vQl7WhYIzXlbeD2d3JZeK+Cae6nmYIflP/AF96k9lPA9KrHbNzaYJaAvGeayeu1zbwpJJPQf8AMUTrYKbUOw9QLhEnvAp7ZVTfAbot3XJ6Z7HeDLpn1JtlXDMio3JVDJIJJH4v0rYqyBhwCxYgg4MAST9Irz//AA+tsNMzg5ZiCDkBbcRHMTuOecCtdyFVuY5OdqmQRnME4r0MSagrPOytb3RNqNeVeABBRcnoXMLEemfp61WXb7vcI3tsSwS0nlmaOp7NFFHT5mSNoC5xmAMHiBxH/ddTSoFdoBDYIDYKgyOueRXU5Uyk1zTdUZwBEYOQO3qTUbXWUZESkT0yZInrVpe0gJ3xJMkDGJEx14qtuicQYxjdHI7HB4iqRxlwWVu4zKmAQFEiehAxjJHH50ba1TuVCqB0O3AgdBuyMrHNVfg91mVmMnjaOg7H0yRxVtqAMMQeD5TyQOenHnn6VMjrDlAd0ySTMtgkEgJ3Mk9SSQeeBzTyVfEfhkBpnI4IGCATgevFRlCFEEKSZjAEsRgHjcCARySR8oWu3qhguCCo3ADzczPUeXk+uKksJ8MvqCqgFfKpIVAwAbO2B5j+mR2qHTywtlbd0hcAwJksTJ4AIgCT8s1KL0GQSVML7sATIBTMjCwQSZrt7VjJLQJ53CBEEQCeZn04pAdeyAonbbBaDAURiW4jvHPaoS6L8LK1uGwUO7cI2LIPGCKebvvFWVBUs2JILjdHB9cYHBp2ouLBAVQJUkqJMTkRP8JgGgY29fAe3aMHfvgZMwbYHWB5mM96M8RYbuQsAHcW4+KRjmVJGOOagaGu2m2vuA8vlM/5gY9z0rtzVW2ZlYsGHTYrDy4BBZZmVP3oAH1yvsNxEPmDi2zlTBUnaeSRAqtXwi4jM1y8u5ohQSz7ZIUbt4OTkiDye9Wz+LWCCrIzsVKhmXJDcg7VAA/pzzRXh+oYoXs2l2lR5ZGAFx5YEYnByTQKikHgeoC4RrcAkAdCZlSSYJg/HFFeGat3uXI2ANctoCPMwQKfNtWIJIP/AMh61YRrNgK3FJVzvBKLC58o8p8wwc81FodLdANlt8qygMmd21F3Akz13RgHPSgAz3DjUIXusU3KQpXbgAyNsYElZmeKrvBLanYVEjcoY7LbhFS2zYKHEMRkyelWWhsXXZ7jM5CsVthowAgDRAlvPME9qGsWirKLj+ZfecMFBgKMqOkwPQ9eaBnfZk7bd4KJVEtqDPxbUz8jwfrVZq7FwklAGx+HzQGgEuD2A4FWfgWiI0tzcpVyz+Uvv2mcCesCB9KfaFxHIlFbEqEP3kmD9KBFZ+z6r/2V/wDr/au1eB73/uW//j/vSpgY427J4UfQ/wC9NfToAW2cAmc4gTz0ryH/APg74/8ATb7GufsGpBgLdE9g3B/KK3LUr0eU9I/9j2fSXCoRWLMFVMNn4Udj+o5qT2UY27IUnJZmP1Ymsto7dzzF2briTxsUZmtL4U0KIqMk7L0+PaagFWIJAnvwfuM15h/iD7U//wCxdLum1aPmJgkXWHfnaAQPmfStd457SWtFZ95cbJnYg5duwH8Pc8CvBdVqGuM7uZZ2LMe5YyazZHao24+JKXou/GmKtiqxb0nNDLq2ICNkDgnkek1FvNYfl1wb3lvlGg0NsB9+D270tRfNy4ECA7iAJ7k9+n0iqBtaQOor0L/Dv2fuOyaxnttbXIVWLNvzhgIKEZPXgU1id2V89JUeo+yvg9u1p0sAQyQWY53GfMVnjPp2qfxDw8WyrgSq94IBjBAPmJjt2xQFlir7kgSUMgzycjPXLHieasbXjasu24BlQcCeCQTEg9JkHrWwx2CX1CjMnIzj1Mxx19PyqFVBAAJIiDJAmYBOAeAR16DNX17w1HSbLASOOVOPrFVObZIeVOCVIHH8v8XXM0AV2oAAy+0bvxHkNwOv+81S3rYjcG3SWPxGNzEqB0AIHyGattXckNEdJnzDzSemMH9aqbTySBJEH1Hpk8f1rojNk7DvC9P+5naDM5mCAR369+1XOptjawVQCQEAkGPeMd+FODEH6VV6YlUEiI6zAOYwCsRjgnsKNfVb4YyAA0oYAESBgcHzfPjtUS7O2PoWmvEOW3bcAEsYEzgjywfljjpUj2ASVYHdu3BwDt3AcQT0iBPYUENEHIKkzAiHOSO4niTwD8zUeoU2o3FxBO0rAXIBAIjkQBOeO+akssNPYLNcYEkAQQpyS28Rn8OQevwioNZKeoAEiSTIG8k/bj1qHT6e5GTCvAUIfi4OCjTgrPHBOKZdtAABQRtbaASzRgCBMcBvkJNIAvT3ICyyMpCsVLCQZkmYLRyeOlWVu2xYAhgDknLAR8JEDtkEmqnw1V3EreYncSyLsYeoh9piQOJGKsrtm8z4uKLfPw7W5EBtvTE89e2KQxuusKzq595+7kgLkndtG3+s+gzQVrRou4qjMpiV94Q25owuTt/LJNT6jxC+QgfSh5PmZCGCQYEiZ4M4ApyahLy7lDAecncBBCjashhAIwaYDb+gs72hGkqn/qMGyWJADHtHUVPb1YQraT3sOtyZG4KF8s4O4kEjHUUFZ01u2LaqpUswJO5yh2qWMqfLzAxHWKdftHeVC7ot7TvE7PfMxkKcdFH+1AAF61ct7Cz3iNxuNcgjuRggEwCB2GTPNPT2g1dy2mxSu4l3dtqhVJAA3AmWn047VaNqibiotu1AVmXcDIIA2DIUEkMcA9DRF3xRmui3ZFryb53sVG5eMgGBJ/OgQLb8fO9lJk+7MqSsgyJWQYaNwiJOKhHiqI4KoiQCUWMgXYJme23MDk1Y3ndpW/Yjp5H3DHVWO1lPrE4FVbrZtoHtWzcuMAiCMbmMgt2MjPyigCx0/i4CXNpB2l3b8IM+ZoLDMA89yKA0Pjzq/wC+AEBe5LAr8UwOTPpIrtsGzZum7bV7q3G4UAH3zgADjHwiOwFHajR27rBwrKwIILH+EzEdM06AnteIWyoO8ZAPA60qDfwVWJYqskz9/rSoA8wuaipxqjH0qpVDRaWccmtEnyYE+ARPaFv2p7JUbBMEczgfiMVd6z2mXTW5gs/RCCDP8wMED9aymjIXV6tj8KqJ+pGPrVdrL29iTx0HQDsPSuUpOztCC4I/F/FLmoc3brbm/IDsB0HpQdoytK4tRKQp9D+orj2aEde3XLZkweenrUd7WAYXPr0oJrhJkmjbZSdBOuU7o7D9as/ZT2ivaK7utklWgPb5Dj5EQGHQ8iqxr24LPxZB+WI/rRXgOpFjV2LpUOqXUYqRIIDCRFUuqE+z6PgoT7znykeUky306GOvE+tQva2T5YA2CdpPo2ScjnpiK2bZnqOxoHU+GIwG3ykNu7gzyIPHzER96YFLYu3LbSjJiJUhsqRJMk8djGIiasj4ojSj7RjqQVYdweh9PtNVHiNpFbbJVlGOcAYE44O4cSIWKp9Qw3ECds8ZHHIBMwJJxTSsmToM1+hl2W2SkcA5Eeh5A9DPNUlhHDbHXa2cYg9BGcjPSrnwZybckk5PPp6dPpiirug97kbtyjgHn5dN36zXQ4VbI9KxgKBuBAx6/wA2wgr0ieo70664BnqVE8SIaSR5R1I/LHShbyQjHaQ4AB2k7lmRDDlBGe1OtgFoEE7RtlTgbpBO7JxB6g4rnZoRJctneQCuQpAO5WA/8gDJn7Y6VOVZm8s7lYbgZGJORtMMuMGD9DQ7FrRPm2kAsJztE8kHlZEenM4injVp5lYBMmD2CsJ5GC3OJ+LmkMh1NiVPvYY52ROTkxLGQdsjLZ6ULd0JR7Y/eW7Z4DE8L0L5AmAf+Gjbl8gC5u/dzucMcEMTJnLAweJ6depasMAO8HeFGDgwDAbaCDxEd+KQFV+xsN1wLuA3EFVMODBUA5G4/FxGfpT9J4gxLKWZGUE2wx+MRnBESME8cU+zo2QqbVx0tgtAmV5MLj4QPn8sVY3LinLqATH4RycEiR6Z+fpSGC2tXdYt/lNtyFMSCSsAkZBCzmRJYdqIXTbYATY0BSM8sR1DSAYHB7YoW3atks1uEfpIImPLDZgiO/fijdHZ2IJPmZpO0iPLPYieAMCOMc0AC+JOPeqAmAtxiwAaAfKse7DEmDPBMjrRfh10+cgW2LPCh3Ck+7QTCwADgnAETNQP5mZiTmLe7BACjcRncuTGDE7eJoLUb0uqwBcAMUYAyq3mDOzBjIjgQeCe1MC30C2kZ7lyy6Gd0gbhkbRlRDQuJ5rml0Wnbzo4LORu3eYbS6scMcYUgfMc1XWfBXIBtXWRdlm2IFz4bbbndXEqGcSPkaF1Or1ixbuW1u3bt4bQwXYlnJbaY3YXpJJyaBGjNh5LDcS7ktsClsJA7Ykz5p4qGyzNZa4xVhaa8RMGQu4r8AkdJHPNVNrxjTFFazcNv3l82k3Wz5ri4JgyQBHJNEXbr7LlttrrlWFox0EqRmGP9aAIjdvF9LZuQVYKTBmfde7LSGG7DA5midFq2d3X3hZQDKtbUTOMMrcye1DDXBrq3GRgyK6gYj94QWyCc4FNs+I2gzQjbpEqQJgZwevFUKyzua9FJHYkfalVLduWixJLySZ8ppUUKzCcUUq8/wBKjI5p5vQJ6AE/bNEpcmdIxevMam/mZbP0wPmeTQt41FYvFiXblizE+ppt273gfWpkzvFURXyR1iotwcEHBp5cHtUN4dRyKSLBntkGDTStFMwYA/eotvSqsRDVn4au+5aHe4g+7Cq4iK0/+HWj994jpEOR74MflbBf/wDWgD6q2j60xqrNXr2tMp+JDII6gjqD8unpVoLgInkf3pFJplV4uRA6EcEcj/nas7fXdhgM4B6Ekfkau/F+kZB61VXQCCDkV0iccjItL5Bt9T+Zqz8NbzVVKOPT/nNH+GN5xTZEe0aZbmKoPF/BtpNy1MTLIOmDJSM+sfOOoNPY8S8VDBbmlkTlrb2yInBEmZiKfe9oroMMGQqeDtk+hC4j61nnkjBXI2Qg5ukB63UM1whY3FVXHaZGZGCxjHMfYyFIkjP8w5ODJ5BbPJHM8gVn9R4tde6doAJzAxH0H/VF3L5KwXEn0JAP3FZJ62vuo1R0fth2o1W5HY7oKsA652AAjBIJiYM+bnMYp/hS492hEAAMoORv8wLjgzPrH5VkLuquadLiXF97bc7iU4WDkwTg8VAviis52e8V2KAzsALKFHSOQBxjtWnHl3xszZYbJVZsT4WLiMCjLAMFQMntDddx6EjiQKf4bobnwNcAUKDuJXcMSA0gbpk80/Syq7bgFt+XJHxDMZiATxnt6VYGSGUi26hZ3HmQJiSMrkZ+3YWQRavTMo3IZwcFWj0hl7R1n+5yDao3ErAGQ0DPPwwZxyTGenFRWrigbVYtE+UESVQFTmM4xGR1nFSXZ27+N2RyG46ENkwD1zP3YgTRXlHugxeX8/mgqd5KruDM3Q4IPA5xT9Sj+9tLcZVEsSY2s2wcST5l80ACI2zNSWWttZLWxLEQ84KC2mBgED0nB+dCHWrJDq1uAyLcLH3W0jMgk7T2+eMUwCdffa0GaQGPWdvlIEk9N04HJyM1WWtOdXZHuroLrjYXeVY7XkPuncIEHI5FXDX96PwdytAaHR2YzA3MDtUfhJHNVuo8O01k29Ru91duLKKdxEgAJt/hI3KMyM8UCKDUWdTZu2QbDs6uXa55QDIG4ryobcuW28c81W+Fq9tNRbtHZeuXFuMx+OHulbn/AIrgkTkyK3Pi3jT2zsuWTcAWbq/wAEDeT8IU889+1V17xSxqLgW0qXOAVIjcxG4HdBzkR6g0EtFcdffN68PdhtPaAXeY3O8CWz+Gqjw/2r3raN3ToBduFF5mADk/WrfVWXJAtXFRQSGRvKRLSdrbYPEZ6CgrxdXsNdsQtliQw/mxhRyYifQVaIdjrvtTpVJBZQQSCJbBFcrG6zw3T3LjvvI3szRPG4zFKqJtl4yZoTW/5V3uEf8A/E1Yt1xUb2gwIIMEEH5ERWVyLSPM06D0rjDvUmpsm3cKNypIP0/5+dQh5qyhptgdKYxFSk1HdIHSgYP8J9DXWb/akrr2P3poWPXsaoBwE1t/8GHtr4gGuEKFtXSCeAx2r+hNYZK1P+HcfthBIH7pokxJJXA7n+1AI+hdZcS7bYoyvtG7ysDxg8ehNFeG3d1tPQQfpj9IrN+xoUXbisQC6gAd8ncPnHSrvwaVLofwn/Y/0pxfKfsh9A/iFw23PBB5HQ/2PrQ15AV3KZX81PY/361N4i0u30/T/egVuFDIzOCDww7H/mKmOROTiOStckfQmpfDbnnpaxQVDp8Jx6qeqn1/WhNFch679o5JVIO8a8ZMm0hjbhyOSSJgdhBrM3NM09AO5/sM0H4lrwNZdz5TcI+oG3+lT6nV7jtXjv1P9q8LUSlKbs9/BFKCokS8lsGOOpPJ+f8Aag/2a9dIOLSchn5g8EKM/eK6dEs77rnYOEGAT69TQ/jfjChFdQQs7doydwHbseQT69q5xV9dlydPnoG8S8PcBv33vIB8pG2SCOPN2oe05tvYUqNpJ3AkgjacFWBE4Y4PTBqbQaG5qLTXCIE4Q5MAGWBjJEjHXNQ27S3Duy5tiNh/FuOCpEGMAfYYwK9TAnGHJ5eoaeTg9F0LBpxuTaFIclmMAnk9RPMek0iClgqQXtMYbaxlA3IOQSZmDnjPcC2r7BztO3dAIA4DeYcfyzn0+VWVkuu4z/KGxkmMOIiR0PURnrTTIZzwDTvDBoY2xgtIlCzNuRsZ4yOING6TxUXlVo8pJy68iSMmJDSIBBHHfFA+OWbye7FkrM5YEQwAH1U8jriDzkM0PiSFltBSjwx244EA5JPMjEQYyOtdBFppLKe8IUGDIPU7V2gAkjzSzde32A8Y0qkHTtDgMDhgG2nJlRlhxxu+DgV3TFhcZrY2F4AkdQPMfUSyczimMm9gxKOruswAVYEzIPxWz8R6jnNUIq7tq7auI4cta3rBPPlkFXmSvIhgSCMetWuk16ah9OEeEUvvtiCsIQVUyp83wRDD8WMVJYYN5raBjdB3IT5ZktJd58u6RtCzJEVVa3wpgLl61fKkjexQeZQ4AjGSBkRzjA6UCLH2h09y4zXLYODtcQCWRMSFYcAs/wA8Vlb+oIt3NTaTfbsNteSym6wIKsE6MpZiR1mBitVb1BVXe0yl7akPbdWBO2XOPiEzEQelVvhWtt3rfunU2nOX6Sx8zbSRzkiDkAUCZn9B44+oVkvAsVDEq2OeIg5IEfc1beOX2Gm3iC2SpOAqjHTpS1Hstp0adtxnJwd2VUCQM9+DNRaxHKIqKDZgSOoG4+X/AEkD5xVo5uzKJ4O8CQOO5/tSrSjxBh0mlVEAvupA5qu9ovEBp7QYBiSYntj5GrS5cyRkZ47Ux1RgQ3mB5BEg/OaxKe2VtWd5Q3Ro8s8Q1LXbhuNye+cDAz8qh2VpfbjwxLa27tpQqyVcCeuVPpwR9qy9x8SO9dlLdyJKuDrbVEtVdeubj6U/VEljJpae3NV0M4lgnqKKFvEVKiCodSD0pNgDqM0rnQ0kf/nrUgEyKYGu8D9vWtW1S6jXGT4bgcBoHEyMkd69b9kfaW3qkF8NIytwkQVMD4h0PBnjE183xBzR3hfi96wxazca2SIJUxI7HoR86TXoZ9Iaq752+Z/tQ7XkghmUfMgfrXh/gPj94OlrfKMY2sTAHUiCIOK1l/VBAGkHPHeaw5VKMzRix70bnTawIxIIdDhwDMjuP5hMj7da5q4tPuJm3t3huhXmawf/APZzY3B1Bb+CCs4x8h1J9Yrui8a1F209q84M+YIFACA8qDzEwTJ5rUtRULfZz/pm57Uwe9eLFmPLEn6kzVhofEVTByfWq4JFLZNedKpdnpx+yWOq1DPw35YH0qDReD7mk95LdT/ztXNGhmFzWgS2EAHUc/P/AKqscLdeDnmyJK/IVaaAFGAP0onQ+DAfvgAJaJ7T6fwk8+vzpvhehZzxg/lW80ejC29hEiM1tMC5Mlp1O8BoUAkLkmG4Ck+o3Qeu4UbfeM9h+Z6GRGN26I6HjIp2oslHa2w3MBIzHvbQIMT/ABocz8u5oNwSoXduZmwY+JBkEmSCSIBj+lCBk1m43xKSEFq4oQCfMAQSexAAHHbND+KaS4GBtALu2gERIkrkzwvyng8Guag7GAiVtpPJILSNokQ27cCZK/hnIJou1eX3jnlOCxkTtlmJidsSAQeQMCuxAbe1iK5hgXE7TtJl2LASYiJIz/LS0zJaUuQwNy2CU4Q93UfgcgnGJzxVR+zXj7u4rkMtxGYnCi3uYhWEiFCwY53DrWi0d+1ca46nKrtKwQExGMZBBJHo3FMCi8M1tklwUuJcUkhk492tw+YQPhAA8sZAHoasNeoRZ2I1o29j2d20sXYeZTMFuwmcmD3g8DvIupuW/Jglc4IV4jdk7gQIGI6VF4ooT3tv3bXDcdSLIBDFCNrFScMVPIEkRPWaBHdSbaKFusXgjZcB3Mm0Dd590kLKg9ckmst7Q6e5+0JbZiiXHADCNryPNcL/AMZHlHHJOc1cNstbVNz9xsKq2Jt87h5VhonJ5JCg0FYdLlkwvvNOwXbIYHy4VrcjGZMUEsfoBbubjacgsZZHyp2iMzkwAM/OhNZq9TYb4V90eoGJJyfz/KrDSs9yy6Bt0SociHSDncB8QArM+F+K3NPcKXS7q+4HcD5YOSOmR+ddERIvf25f4h9q5Qt1HJMLAkx5TxSpkEWmugjrzU3JxmcQOvagWnFXHswg9+bjcWkZ/wDVhV/+zA/SvPatmpGB/wATkazeTTsxgW1do43sWBHrtiPnNY3fIj6zW6/xSZXKXJG4MVHqpyfsf1rAzHFaIcxIfY3VDNTaVcVFezHrRVtYEVQD6iY5p7VA97oPv2+XrSoYjZBzQ3wt8qku3G7gfrUJXrVIC38J8LXUrdlyrqFKALIYkmQ38PQzUd72c1AMBA//AIn++a54VqrlkEoxXdyMR6HI5oy5rbjcuxn1/oKluSfHQAGgsG3d/egqFmfTFWmtvKxGxmI/mEAfSq91waS3J4pSim7LU2lSJXerDRavCsCQy4+Y/wCv0qqkVyzqgrTE9D/zvUZIbkViybJWzdoqsAwODR2k8Na6fKJA5PQfM157c8euKIQAfzRXp3s3rLh0OnNwEEoeeo3Ntb6iDWZadrmRpnqV/iFWLCWsLk/xdj6CnaYe8ugCORP/AD60Irkk9+lX3s/4cxYN0H59/wDneu6il0ZHJy7Nj4bowijFHDFQ2nEx1ifmO9EAVRQN4r4eL1sR/mId1s9iOk/wkYNZzT6RdoBkMuVJwymRI+YZfynpnY26pvG9DDe+UejD1/C/0MT/AN00hMzTMxDPcQLezcdVyHKDybBPEksVzgz0z3w+ybZd2JIsoQSeGZhvugnzAqcDIxOO1SLZNwAISly0SVJaJIO5rc4IUwPkCelQ3R72wioPd+/eGIEGS25wTzubBUHGCDzXQgN0uom373ailyGCsWIWBiNokuONo7Egwa74cl03HZjBuRcQiBufaigMvYEc8AxVYdVt8tsiL0W08hKWeQrKNisQAWPeNmQKLueHWna57wXZKuVO6EVgAG92ZnBziF9T0Yi08PsWr0qQGVGdQT5btvYSkH+O2YmZ+Yqs/bVvXfdsxZEZ5YtG3YxX3tt14feQuw856U/2Z3WNLbLzuuqVAAMjBKE/TJJEjdmajtadEtBReF23cJQuLch0tjzWn2Za4SXCtzgc9QCs8R8OfUXLg/zeEZhid+4CQDA4M+rHtRDlrLrZtBbiKgtlA8N5NxDW/XkketO0t52ve52D3TEsNqke9ZpYnuqrO3PZusURqmt3E05VPdKGYsFENbiyzDgYaIx60CBPDdUbhU4F3+ICOejgc8RNM8S0w1CsABbvDo3T+aOoNRtpbgHvVjdA3gHzEAfCwGAyQPqaVzxVWDC4suBAkQQ0Yn0nrVohlMvi+tAA2oYxM8xSrRp4QgABLsQMmeT1P1pU7JozinMGrDSyNPqyORbt/ncX+1CCyavPZ3Q+/XVWZg3LOPmrAj84rBHs0vo858b8POoUwJdZKjv3H1rF+77Yr0/wu0RdZWEMDBHYis5/iH4Yli6HUEG4WZu2YOPWZmusJU6Ia8mSSAfN9KfduqBPNB3TJrvvZWDz3rtQh4JYfMxT7dsA/kB2/wB6j0b9KW/4fUz/AEoGOKCQAMnknoKLYdqHXG5vWKmBxSA6xriXhMVCjTNMB88UwJr+qAwJNQ2LvPbpTygmoWAGB/1QIke5NNFNCmr72Lt6Z9SqamYMbFPwM/QP6dhwTzQkJhvs97I3L9r37hksyAGxLSfwg8jpu4z1r0234db/AGNXt7t1ohLm52Yx/wCmfMcCMQIGKXi96LSJ3JMeiiPtn8qk9lz+8KN/l3V2N8z8B+h/WuE2nJxXguPVgHgWkNy4fSvRfD9MEUACqjwXwo2SwIzNX1s00UkNToR9Pl1otKqPFiy22CmATz2BEtH2n6mrPQzsSedo/SgYStJlmQRIIyPng10Vzr/z1q0DM3qtGbdzyAyo6D4kA9cFjkffvNUmtQIxuhXYXAVcIx+AwqsoEbSrHJ5hpMcVrfHLIKB4PkncAebZw/1A8w9R61Ryd7JgCTtBEgu2GE9EcYzic1ZDKh7T27z7Qog+6syPi3f+oNsHaAQu7keY5AIqxta23b3e+JOxCQ7Sd1oeXcwgebcpkAZDKetQ+HIXdLJABRG9zd5IBJUqytk3PKzT0YOMAZCvXgPe3WEID5Q34ggIsqSBuwFJO7IIA6CgRafsysy3FZx7oXG2tO63vgjyx5lMbucR9iTqbOlRrpaE8kk5G1SdrTjiSS3YelVng+g22Pc3Cwa4oMbiIRt2y2STJfarGeR9aoPCNVbZ20OoUGyrn3BcGHXopJ6R5fn6UwNTr7iupKuy7t8agHbsRVnH8m4opjmpdVfNpASpZ0BJYgANsHnbpBbjvkUBoNNc2313E2rUrp92HhYZlaRDKGUAGPwigb/igvaVFja5hIYkmQJ5Ikw3PcigVkCJF+5f06udzHdbYjzExuIM/EK7q9t912ghhO9uwxI9TUJ8Ue3eCXPK4wsgYn0Hyp3i5Z7iohIfzbyuMKOvbJA+hqzm2Ie2CfwP/wDE/wBqVOTWEAAqpIGfL1+1KgmxlWnspqBa1SE8NKH/AFfD+YFcpV5kHUkbGF+1/gvu9SupQeW5h/R+h+v6j1rO+1/g51OmZFEuPOn/AJDp/qEj61ylXafE+CF1R4q6f9VA6waVKtKOaHac+YV2/wB+1cpUymE/EAakYUqVIRCjASTUdkyxNcpUxkztihjA4NKlSQhG4abNKlTGezanUOy2t8hhZthhGQxUM31k1pfYq2rhl/Ehn6N/vP3FKlWFP+6dF0b29bkB+vX50NartKu4Db9oOCp4opTSpUwJVrk0qVUhMY+cVljpQiXLLCRbHlYzmy5IUmOdmVJ7L/NSpVZLGLpxft8m25IDsvxDzLJ/l3hVDRw09zVZBv6m4pUizZYEyIFx0+LLd22oBOQhpUqYhvieod4YEqzk7TuwlwkAqGIjYNoAIGRb6+8FC+P+GLfTcpi6jEmFJm4Bt8oOdjMCJ6wa7SpCZ3wnxG7e0+y7C3k2m4s5ZAfK4Iz0E949aE8e1DblvvvkOEDifMnQqvQsZFKlVIhvgC8UKt+8ZC+oZip8pi2B27ngA+s1Jo/Efe2r3kNu9cYJJEnMxt7jkz1JrlKqRFlrZsIFANySAATHJ6mlSp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8" name="Picture 12" descr="http://1.bp.blogspot.com/--5ojtIvgRO0/UUZ8uezxIWI/AAAAAAAAtAI/9MarpshssmY/s1600/Stephen-Wiltshire-The-Human-Came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8322" y="1"/>
            <a:ext cx="5915678" cy="342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78595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Doç. Dr. Şahika Şişmanlar: tıbbi bakış açısıyla otizm</a:t>
            </a:r>
          </a:p>
          <a:p>
            <a:r>
              <a:rPr lang="tr-TR" dirty="0" smtClean="0"/>
              <a:t>İlkim Kılıçaslan: </a:t>
            </a:r>
            <a:r>
              <a:rPr lang="tr-TR" dirty="0" err="1" smtClean="0"/>
              <a:t>Koçder</a:t>
            </a:r>
            <a:r>
              <a:rPr lang="tr-TR" dirty="0"/>
              <a:t> </a:t>
            </a:r>
            <a:r>
              <a:rPr lang="tr-TR" dirty="0" smtClean="0"/>
              <a:t>ve otizmle yaşam</a:t>
            </a:r>
          </a:p>
          <a:p>
            <a:r>
              <a:rPr lang="tr-TR" dirty="0" smtClean="0"/>
              <a:t>Kübra Özer: Eskrim ve Otizm</a:t>
            </a:r>
            <a:endParaRPr lang="tr-TR" dirty="0"/>
          </a:p>
        </p:txBody>
      </p:sp>
      <p:pic>
        <p:nvPicPr>
          <p:cNvPr id="4" name="Picture 2" descr="C:\Users\SAMSUNG\Documents\Bluetooth Folder\IMG-20140111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331968" cy="414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umbs.dreamstime.com/x/smiley-face-drawn-beach-sand-16755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6569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tr-TR" sz="5400" b="1" dirty="0" smtClean="0"/>
              <a:t>DİNLEDİĞİNİZ İÇİN TEŞEKKÜRLER</a:t>
            </a:r>
            <a:endParaRPr lang="tr-TR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15423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ÇEVREMİZDE OTİZM HAKKINDA BİLİNÇ OLUŞTURMA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10 Resim" descr="JJJJJJ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14620"/>
            <a:ext cx="3669096" cy="343495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4572000" cy="42862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74638"/>
            <a:ext cx="4000528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Sunum Akışı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Grup tanıtımı</a:t>
            </a:r>
          </a:p>
          <a:p>
            <a:r>
              <a:rPr lang="tr-TR" dirty="0" smtClean="0"/>
              <a:t>Başlangıç Noktası</a:t>
            </a:r>
          </a:p>
          <a:p>
            <a:r>
              <a:rPr lang="tr-TR" dirty="0" smtClean="0"/>
              <a:t>Amaç</a:t>
            </a:r>
          </a:p>
          <a:p>
            <a:r>
              <a:rPr lang="tr-TR" dirty="0" smtClean="0"/>
              <a:t>Yöntemler</a:t>
            </a:r>
          </a:p>
          <a:p>
            <a:r>
              <a:rPr lang="tr-TR" dirty="0" smtClean="0"/>
              <a:t>Neler Yapıldı</a:t>
            </a:r>
          </a:p>
          <a:p>
            <a:pPr lvl="1"/>
            <a:r>
              <a:rPr lang="tr-TR" dirty="0" smtClean="0"/>
              <a:t>Araştırma</a:t>
            </a:r>
          </a:p>
          <a:p>
            <a:pPr lvl="1"/>
            <a:r>
              <a:rPr lang="tr-TR" dirty="0" smtClean="0"/>
              <a:t>Broşür</a:t>
            </a:r>
          </a:p>
          <a:p>
            <a:pPr lvl="1"/>
            <a:r>
              <a:rPr lang="tr-TR" dirty="0" smtClean="0"/>
              <a:t>Poster</a:t>
            </a:r>
          </a:p>
          <a:p>
            <a:pPr lvl="1"/>
            <a:r>
              <a:rPr lang="tr-TR" dirty="0" smtClean="0"/>
              <a:t>Konferans</a:t>
            </a:r>
          </a:p>
          <a:p>
            <a:pPr lvl="1">
              <a:buNone/>
            </a:pPr>
            <a:endParaRPr lang="tr-TR" dirty="0"/>
          </a:p>
        </p:txBody>
      </p:sp>
      <p:pic>
        <p:nvPicPr>
          <p:cNvPr id="4" name="Picture 3" descr="C:\Users\Dila Pc\Downloads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6842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GRUP: D3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GÖKKUŞAĞI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Danışman: </a:t>
            </a:r>
            <a:r>
              <a:rPr lang="tr-TR" dirty="0" err="1" smtClean="0"/>
              <a:t>Aysun</a:t>
            </a:r>
            <a:r>
              <a:rPr lang="tr-TR" dirty="0" smtClean="0"/>
              <a:t> </a:t>
            </a:r>
            <a:r>
              <a:rPr lang="tr-TR" dirty="0" err="1" smtClean="0"/>
              <a:t>Aktürk</a:t>
            </a:r>
            <a:endParaRPr lang="tr-TR" dirty="0" smtClean="0"/>
          </a:p>
          <a:p>
            <a:r>
              <a:rPr lang="tr-TR" dirty="0" smtClean="0"/>
              <a:t>Grup Başkanı: Elif </a:t>
            </a:r>
            <a:r>
              <a:rPr lang="tr-TR" dirty="0" err="1" smtClean="0"/>
              <a:t>Işınsu</a:t>
            </a:r>
            <a:r>
              <a:rPr lang="tr-TR" dirty="0" smtClean="0"/>
              <a:t> </a:t>
            </a:r>
            <a:r>
              <a:rPr lang="tr-TR" dirty="0" err="1" smtClean="0"/>
              <a:t>Başoğlu</a:t>
            </a:r>
            <a:endParaRPr lang="tr-TR" dirty="0" smtClean="0"/>
          </a:p>
          <a:p>
            <a:r>
              <a:rPr lang="tr-TR" dirty="0" smtClean="0"/>
              <a:t>Başak Merve </a:t>
            </a:r>
            <a:r>
              <a:rPr lang="tr-TR" dirty="0" err="1" smtClean="0"/>
              <a:t>Özkaya</a:t>
            </a:r>
            <a:endParaRPr lang="tr-TR" dirty="0" smtClean="0"/>
          </a:p>
          <a:p>
            <a:r>
              <a:rPr lang="tr-TR" dirty="0" smtClean="0"/>
              <a:t>Banu Söylemez</a:t>
            </a:r>
          </a:p>
          <a:p>
            <a:r>
              <a:rPr lang="tr-TR" dirty="0" err="1" smtClean="0"/>
              <a:t>Senanur</a:t>
            </a:r>
            <a:r>
              <a:rPr lang="tr-TR" dirty="0" smtClean="0"/>
              <a:t> Dinç</a:t>
            </a:r>
          </a:p>
          <a:p>
            <a:r>
              <a:rPr lang="tr-TR" dirty="0" smtClean="0"/>
              <a:t>Uğur Pelin Pehlivan</a:t>
            </a:r>
          </a:p>
          <a:p>
            <a:r>
              <a:rPr lang="tr-TR" dirty="0" smtClean="0"/>
              <a:t>Mustafa Atış</a:t>
            </a:r>
          </a:p>
          <a:p>
            <a:r>
              <a:rPr lang="tr-TR" dirty="0" smtClean="0"/>
              <a:t>Melih Yazman</a:t>
            </a:r>
          </a:p>
          <a:p>
            <a:r>
              <a:rPr lang="tr-TR" dirty="0" smtClean="0"/>
              <a:t>Ömer Aral</a:t>
            </a:r>
          </a:p>
          <a:p>
            <a:r>
              <a:rPr lang="tr-TR" dirty="0" err="1" smtClean="0"/>
              <a:t>Mutalip</a:t>
            </a:r>
            <a:r>
              <a:rPr lang="tr-TR" dirty="0" smtClean="0"/>
              <a:t> </a:t>
            </a:r>
            <a:r>
              <a:rPr lang="tr-TR" dirty="0" err="1" smtClean="0"/>
              <a:t>Ertuş</a:t>
            </a:r>
            <a:endParaRPr lang="tr-TR" dirty="0" smtClean="0"/>
          </a:p>
          <a:p>
            <a:r>
              <a:rPr lang="tr-TR" dirty="0" smtClean="0"/>
              <a:t>Mehmet Bayram</a:t>
            </a:r>
          </a:p>
          <a:p>
            <a:r>
              <a:rPr lang="tr-TR" dirty="0" smtClean="0"/>
              <a:t>Esra Tosun </a:t>
            </a:r>
            <a:endParaRPr lang="tr-TR" dirty="0"/>
          </a:p>
        </p:txBody>
      </p:sp>
      <p:pic>
        <p:nvPicPr>
          <p:cNvPr id="4" name="Picture 2" descr="E:\IMG-20140112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571744"/>
            <a:ext cx="4656146" cy="408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Nereden Yola Çıktık?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Ülkemizde her 88 çocuktan birini etkileyen otizm, insanlarca bilinmiyor</a:t>
            </a:r>
            <a:r>
              <a:rPr lang="tr-TR" dirty="0" smtClean="0"/>
              <a:t>.</a:t>
            </a:r>
          </a:p>
          <a:p>
            <a:r>
              <a:rPr lang="tr-TR" dirty="0" smtClean="0"/>
              <a:t>Otizm </a:t>
            </a:r>
            <a:r>
              <a:rPr lang="tr-TR" dirty="0"/>
              <a:t>nedir diye sorunca insanlara, alınan cevaplar arasında </a:t>
            </a:r>
            <a:r>
              <a:rPr lang="tr-TR" dirty="0" err="1"/>
              <a:t>Down</a:t>
            </a:r>
            <a:r>
              <a:rPr lang="tr-TR" dirty="0"/>
              <a:t> Sendromuyla karıştırma, “çekik gözlü çocuklar”, herhangi bir cevap verememe yer alıyor.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Amacımız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Projedeki amacımız başta kendi okulumuzdaki öğrenci ve öğretim görevlilerini bu konuda aydınlatma; sonrasında da Kocaeli’nde otizm bilincini uyandırmaktır. </a:t>
            </a:r>
          </a:p>
          <a:p>
            <a:r>
              <a:rPr lang="tr-TR" dirty="0" smtClean="0"/>
              <a:t>bu konuda olabildiğince bilgili olmalı ve bu bilgiyi etrafımızdakilere yaymak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YÖNTEMLER: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</a:t>
            </a:r>
            <a:r>
              <a:rPr lang="tr-TR" dirty="0"/>
              <a:t>. Broşür</a:t>
            </a:r>
          </a:p>
          <a:p>
            <a:pPr>
              <a:buNone/>
            </a:pPr>
            <a:r>
              <a:rPr lang="tr-TR" dirty="0"/>
              <a:t>2. Akademik araştırma</a:t>
            </a:r>
          </a:p>
          <a:p>
            <a:pPr>
              <a:buNone/>
            </a:pPr>
            <a:r>
              <a:rPr lang="tr-TR" dirty="0"/>
              <a:t>3. Sendroma bilimsel bakış açısı ve </a:t>
            </a:r>
            <a:r>
              <a:rPr lang="tr-TR" dirty="0" smtClean="0"/>
              <a:t>		   sivil </a:t>
            </a:r>
            <a:r>
              <a:rPr lang="tr-TR" dirty="0"/>
              <a:t>bakış açısı—bakış açılarının karşılaştırılması</a:t>
            </a:r>
          </a:p>
          <a:p>
            <a:pPr>
              <a:buNone/>
            </a:pPr>
            <a:r>
              <a:rPr lang="tr-TR" dirty="0"/>
              <a:t>4. Konferans </a:t>
            </a:r>
          </a:p>
          <a:p>
            <a:pPr>
              <a:buNone/>
            </a:pPr>
            <a:r>
              <a:rPr lang="tr-TR" dirty="0"/>
              <a:t>5. Poster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85860"/>
            <a:ext cx="3286116" cy="49355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PROJE DOĞRULTUSUNDA YAPILANLAR: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</a:t>
            </a:r>
            <a:r>
              <a:rPr lang="tr-TR" dirty="0"/>
              <a:t>. Konu hakkında saha araştırması,</a:t>
            </a:r>
          </a:p>
          <a:p>
            <a:pPr>
              <a:buNone/>
            </a:pPr>
            <a:r>
              <a:rPr lang="tr-TR" dirty="0"/>
              <a:t>2. Konu hakkında bilimsel kaynak araştırması,</a:t>
            </a:r>
          </a:p>
          <a:p>
            <a:pPr>
              <a:buNone/>
            </a:pPr>
            <a:r>
              <a:rPr lang="tr-TR" dirty="0"/>
              <a:t>3. Bilinç uyandırmak için hastanede ve </a:t>
            </a:r>
            <a:r>
              <a:rPr lang="tr-TR" dirty="0" err="1"/>
              <a:t>AVM’de</a:t>
            </a:r>
            <a:r>
              <a:rPr lang="tr-TR" dirty="0"/>
              <a:t> dağıtılacak el ilanlarının hazırlanması ve dağıtılması,</a:t>
            </a:r>
          </a:p>
          <a:p>
            <a:pPr>
              <a:buNone/>
            </a:pPr>
            <a:r>
              <a:rPr lang="tr-TR" dirty="0"/>
              <a:t>4. Hastanede “Otizmin Farkında Mıyız?” Konu başlıklı konferansın düzenlenmesi ve konuk konuşmacıların çağırılması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Broşür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SAMSUNG\Documents\Bluetooth Folder\IMG-20131219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071966" cy="4929222"/>
          </a:xfrm>
          <a:prstGeom prst="rect">
            <a:avLst/>
          </a:prstGeom>
          <a:noFill/>
        </p:spPr>
      </p:pic>
      <p:pic>
        <p:nvPicPr>
          <p:cNvPr id="5" name="Picture 2" descr="C:\Users\SAMSUNG\Documents\Bluetooth Folder\IMG-2013121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43369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219</Words>
  <Application>Microsoft Office PowerPoint</Application>
  <PresentationFormat>Ekran Gösterisi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OTİZM İÇİN EL ELE</vt:lpstr>
      <vt:lpstr>ÇEVREMİZDE OTİZM HAKKINDA BİLİNÇ OLUŞTURMA</vt:lpstr>
      <vt:lpstr>Sunum Akışı</vt:lpstr>
      <vt:lpstr>GRUP: D3  GÖKKUŞAĞI</vt:lpstr>
      <vt:lpstr>Nereden Yola Çıktık?</vt:lpstr>
      <vt:lpstr>Amacımız</vt:lpstr>
      <vt:lpstr>YÖNTEMLER: </vt:lpstr>
      <vt:lpstr>PROJE DOĞRULTUSUNDA YAPILANLAR: </vt:lpstr>
      <vt:lpstr>Broşür</vt:lpstr>
      <vt:lpstr>AVM’DE DAĞITILMASI</vt:lpstr>
      <vt:lpstr>POSTER</vt:lpstr>
      <vt:lpstr>Konferansımıza üç konuşmacı katıldı: Doç Dr. Şahika Şişmanlar, İlkim Kılıçaslan ve Kübra Özer.</vt:lpstr>
      <vt:lpstr>otizmin farklı yönleri ve savant sendromu hakkında bilgiler: Stephen Wiltshire ve Buğra Çankır</vt:lpstr>
      <vt:lpstr>Stephen Wiltshire 9 yaşında fotografik hafıza</vt:lpstr>
      <vt:lpstr>Slayt 15</vt:lpstr>
      <vt:lpstr>DİNLEDİĞİNİZ İÇİN TEŞEKKÜRLER</vt:lpstr>
    </vt:vector>
  </TitlesOfParts>
  <Company>0wn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OTİZM İÇİN EL ELE</dc:title>
  <dc:creator>0wner</dc:creator>
  <cp:lastModifiedBy>KampusPark</cp:lastModifiedBy>
  <cp:revision>17</cp:revision>
  <dcterms:created xsi:type="dcterms:W3CDTF">2014-01-14T18:35:42Z</dcterms:created>
  <dcterms:modified xsi:type="dcterms:W3CDTF">2014-01-16T06:20:54Z</dcterms:modified>
</cp:coreProperties>
</file>