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sldIdLst>
    <p:sldId id="256" r:id="rId4"/>
    <p:sldId id="257" r:id="rId5"/>
    <p:sldId id="263" r:id="rId6"/>
    <p:sldId id="259" r:id="rId7"/>
    <p:sldId id="266" r:id="rId8"/>
    <p:sldId id="268" r:id="rId9"/>
    <p:sldId id="267" r:id="rId10"/>
    <p:sldId id="273" r:id="rId11"/>
    <p:sldId id="269" r:id="rId12"/>
    <p:sldId id="270" r:id="rId13"/>
    <p:sldId id="274" r:id="rId14"/>
    <p:sldId id="271" r:id="rId15"/>
    <p:sldId id="265" r:id="rId16"/>
    <p:sldId id="275" r:id="rId17"/>
    <p:sldId id="276" r:id="rId18"/>
    <p:sldId id="272" r:id="rId19"/>
    <p:sldId id="277" r:id="rId20"/>
    <p:sldId id="278" r:id="rId21"/>
    <p:sldId id="279" r:id="rId22"/>
    <p:sldId id="261" r:id="rId23"/>
    <p:sldId id="26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B2BB5EE1-FF11-4E4C-994B-BA0DE4131D0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5" name="Date Placeholder 1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6" name="Slide Number Placeholder 15"/>
          <p:cNvSpPr>
            <a:spLocks noGrp="1"/>
          </p:cNvSpPr>
          <p:nvPr>
            <p:ph type="sldNum" sz="quarter" idx="11"/>
          </p:nvPr>
        </p:nvSpPr>
        <p:spPr/>
        <p:txBody>
          <a:bodyPr/>
          <a:lstStyle/>
          <a:p>
            <a:fld id="{B2BB5EE1-FF11-4E4C-994B-BA0DE4131D0C}"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Title 12"/>
          <p:cNvSpPr>
            <a:spLocks noGrp="1"/>
          </p:cNvSpPr>
          <p:nvPr>
            <p:ph type="title"/>
          </p:nvPr>
        </p:nvSpPr>
        <p:spPr/>
        <p:txBody>
          <a:bodyPr/>
          <a:lstStyle/>
          <a:p>
            <a:r>
              <a:rPr lang="tr-TR" smtClean="0"/>
              <a:t>Asıl başlık stili için tıklatın</a:t>
            </a:r>
            <a:endParaRPr lang="en-US"/>
          </a:p>
        </p:txBody>
      </p:sp>
      <p:sp>
        <p:nvSpPr>
          <p:cNvPr id="14" name="Date Placeholder 1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5" name="Slide Number Placeholder 14"/>
          <p:cNvSpPr>
            <a:spLocks noGrp="1"/>
          </p:cNvSpPr>
          <p:nvPr>
            <p:ph type="sldNum" sz="quarter" idx="11"/>
          </p:nvPr>
        </p:nvSpPr>
        <p:spPr/>
        <p:txBody>
          <a:bodyPr/>
          <a:lstStyle/>
          <a:p>
            <a:fld id="{B2BB5EE1-FF11-4E4C-994B-BA0DE4131D0C}"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Date Placeholder 11"/>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3" name="Slide Number Placeholder 12"/>
          <p:cNvSpPr>
            <a:spLocks noGrp="1"/>
          </p:cNvSpPr>
          <p:nvPr>
            <p:ph type="sldNum" sz="quarter" idx="11"/>
          </p:nvPr>
        </p:nvSpPr>
        <p:spPr/>
        <p:txBody>
          <a:bodyPr/>
          <a:lstStyle/>
          <a:p>
            <a:fld id="{B2BB5EE1-FF11-4E4C-994B-BA0DE4131D0C}"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tr-TR" smtClean="0"/>
              <a:t>Asıl başlık stili için tıklatın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9" name="Slide Number Placeholder 8"/>
          <p:cNvSpPr>
            <a:spLocks noGrp="1"/>
          </p:cNvSpPr>
          <p:nvPr>
            <p:ph type="sldNum" sz="quarter" idx="11"/>
          </p:nvPr>
        </p:nvSpPr>
        <p:spPr/>
        <p:txBody>
          <a:bodyPr/>
          <a:lstStyle/>
          <a:p>
            <a:fld id="{B2BB5EE1-FF11-4E4C-994B-BA0DE4131D0C}"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
        <p:nvSpPr>
          <p:cNvPr id="11" name="Title 10"/>
          <p:cNvSpPr>
            <a:spLocks noGrp="1"/>
          </p:cNvSpPr>
          <p:nvPr>
            <p:ph type="title"/>
          </p:nvPr>
        </p:nvSpPr>
        <p:spPr/>
        <p:txBody>
          <a:bodyPr/>
          <a:lstStyle/>
          <a:p>
            <a:r>
              <a:rPr lang="tr-TR" smtClean="0"/>
              <a:t>Asıl başlık stili için tıklatın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tr-TR" smtClean="0"/>
              <a:t>Asıl başlık stili için tıklatın</a:t>
            </a:r>
            <a:endParaRPr lang="en-US" dirty="0"/>
          </a:p>
        </p:txBody>
      </p:sp>
      <p:sp>
        <p:nvSpPr>
          <p:cNvPr id="14" name="Date Placeholder 1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5" name="Slide Number Placeholder 14"/>
          <p:cNvSpPr>
            <a:spLocks noGrp="1"/>
          </p:cNvSpPr>
          <p:nvPr>
            <p:ph type="sldNum" sz="quarter" idx="11"/>
          </p:nvPr>
        </p:nvSpPr>
        <p:spPr/>
        <p:txBody>
          <a:bodyPr/>
          <a:lstStyle/>
          <a:p>
            <a:fld id="{B2BB5EE1-FF11-4E4C-994B-BA0DE4131D0C}"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a:p>
        </p:txBody>
      </p:sp>
      <p:sp>
        <p:nvSpPr>
          <p:cNvPr id="7" name="Date Placeholder 6"/>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8" name="Slide Number Placeholder 7"/>
          <p:cNvSpPr>
            <a:spLocks noGrp="1"/>
          </p:cNvSpPr>
          <p:nvPr>
            <p:ph type="sldNum" sz="quarter" idx="11"/>
          </p:nvPr>
        </p:nvSpPr>
        <p:spPr/>
        <p:txBody>
          <a:bodyPr/>
          <a:lstStyle/>
          <a:p>
            <a:fld id="{B2BB5EE1-FF11-4E4C-994B-BA0DE4131D0C}"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6" name="Slide Number Placeholder 5"/>
          <p:cNvSpPr>
            <a:spLocks noGrp="1"/>
          </p:cNvSpPr>
          <p:nvPr>
            <p:ph type="sldNum" sz="quarter" idx="11"/>
          </p:nvPr>
        </p:nvSpPr>
        <p:spPr/>
        <p:txBody>
          <a:bodyPr/>
          <a:lstStyle/>
          <a:p>
            <a:fld id="{B2BB5EE1-FF11-4E4C-994B-BA0DE4131D0C}"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6" name="Slide Number Placeholder 15"/>
          <p:cNvSpPr>
            <a:spLocks noGrp="1"/>
          </p:cNvSpPr>
          <p:nvPr>
            <p:ph type="sldNum" sz="quarter" idx="11"/>
          </p:nvPr>
        </p:nvSpPr>
        <p:spPr/>
        <p:txBody>
          <a:bodyPr/>
          <a:lstStyle/>
          <a:p>
            <a:fld id="{B2BB5EE1-FF11-4E4C-994B-BA0DE4131D0C}"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
        <p:nvSpPr>
          <p:cNvPr id="18" name="Title 17"/>
          <p:cNvSpPr>
            <a:spLocks noGrp="1"/>
          </p:cNvSpPr>
          <p:nvPr>
            <p:ph type="title"/>
          </p:nvPr>
        </p:nvSpPr>
        <p:spPr/>
        <p:txBody>
          <a:bodyPr/>
          <a:lstStyle/>
          <a:p>
            <a:r>
              <a:rPr lang="tr-TR" smtClean="0"/>
              <a:t>Asıl başlık stili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B2BB5EE1-FF11-4E4C-994B-BA0DE4131D0C}"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tr-TR" smtClean="0"/>
              <a:t>Asıl başlık stili için tıklatın</a:t>
            </a:r>
            <a:endParaRPr lang="en-US"/>
          </a:p>
        </p:txBody>
      </p:sp>
      <p:sp>
        <p:nvSpPr>
          <p:cNvPr id="13" name="Date Placeholder 12"/>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4" name="Slide Number Placeholder 13"/>
          <p:cNvSpPr>
            <a:spLocks noGrp="1"/>
          </p:cNvSpPr>
          <p:nvPr>
            <p:ph type="sldNum" sz="quarter" idx="11"/>
          </p:nvPr>
        </p:nvSpPr>
        <p:spPr/>
        <p:txBody>
          <a:bodyPr/>
          <a:lstStyle/>
          <a:p>
            <a:fld id="{B2BB5EE1-FF11-4E4C-994B-BA0DE4131D0C}" type="slidenum">
              <a:rPr lang="tr-TR" smtClean="0"/>
              <a:pPr/>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270658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3571271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583690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91721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2415655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116143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18121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B2BB5EE1-FF11-4E4C-994B-BA0DE4131D0C}" type="slidenum">
              <a:rPr lang="tr-TR" smtClean="0"/>
              <a:pPr/>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1295366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4059686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92188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277857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B2BB5EE1-FF11-4E4C-994B-BA0DE4131D0C}" type="slidenum">
              <a:rPr lang="tr-TR" smtClean="0"/>
              <a:pPr/>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BB5EE1-FF11-4E4C-994B-BA0DE4131D0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B97EEEB7-FA2A-42C9-9E6F-F7DED2C6F64E}" type="datetimeFigureOut">
              <a:rPr lang="tr-TR" smtClean="0"/>
              <a:pPr/>
              <a:t>16.01.2014</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B2BB5EE1-FF11-4E4C-994B-BA0DE4131D0C}" type="slidenum">
              <a:rPr lang="tr-TR" smtClean="0"/>
              <a:pPr/>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97EEEB7-FA2A-42C9-9E6F-F7DED2C6F64E}" type="datetimeFigureOut">
              <a:rPr lang="tr-TR" smtClean="0"/>
              <a:pPr/>
              <a:t>16.01.2014</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BB5EE1-FF11-4E4C-994B-BA0DE4131D0C}" type="slidenum">
              <a:rPr lang="tr-TR" smtClean="0"/>
              <a:pPr/>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97EEEB7-FA2A-42C9-9E6F-F7DED2C6F64E}" type="datetimeFigureOut">
              <a:rPr lang="tr-TR" smtClean="0"/>
              <a:pPr/>
              <a:t>16.01.2014</a:t>
            </a:fld>
            <a:endParaRPr lang="tr-T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tr-T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2BB5EE1-FF11-4E4C-994B-BA0DE4131D0C}"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EEEB7-FA2A-42C9-9E6F-F7DED2C6F64E}" type="datetimeFigureOut">
              <a:rPr lang="tr-TR" smtClean="0"/>
              <a:pPr/>
              <a:t>16.01.2014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B5EE1-FF11-4E4C-994B-BA0DE4131D0C}" type="slidenum">
              <a:rPr lang="tr-TR" smtClean="0"/>
              <a:pPr/>
              <a:t>‹#›</a:t>
            </a:fld>
            <a:endParaRPr lang="tr-TR"/>
          </a:p>
        </p:txBody>
      </p:sp>
    </p:spTree>
    <p:extLst>
      <p:ext uri="{BB962C8B-B14F-4D97-AF65-F5344CB8AC3E}">
        <p14:creationId xmlns:p14="http://schemas.microsoft.com/office/powerpoint/2010/main" xmlns="" val="27258768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Documents%20and%20Settings\derslik\Desktop\TODUP\G&#246;n&#252;lden%20Sesler\Movie.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31640" y="3068960"/>
            <a:ext cx="6512768" cy="2592288"/>
          </a:xfrm>
        </p:spPr>
        <p:txBody>
          <a:bodyPr>
            <a:noAutofit/>
          </a:bodyPr>
          <a:lstStyle/>
          <a:p>
            <a:pPr algn="ctr"/>
            <a:r>
              <a:rPr lang="tr-TR" sz="8000" dirty="0" smtClean="0"/>
              <a:t>GÖNÜLDEN SESLER</a:t>
            </a:r>
            <a:endParaRPr lang="tr-TR" sz="8000" dirty="0"/>
          </a:p>
        </p:txBody>
      </p:sp>
      <p:pic>
        <p:nvPicPr>
          <p:cNvPr id="4" name="Picture 2" descr="C:\Users\DIRTYDIANA\Desktop\TODUP\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9871" y="1149150"/>
            <a:ext cx="1721321" cy="16412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DIRTYDIANA\Desktop\TODUP\kocael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7804" y="1183189"/>
            <a:ext cx="1666866" cy="15732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2120" y="1183189"/>
            <a:ext cx="2374135" cy="1573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158384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1124744"/>
            <a:ext cx="7272808" cy="5472608"/>
          </a:xfrm>
        </p:spPr>
        <p:txBody>
          <a:bodyPr>
            <a:normAutofit fontScale="32500" lnSpcReduction="20000"/>
          </a:bodyPr>
          <a:lstStyle/>
          <a:p>
            <a:pPr marL="0" indent="0" algn="just">
              <a:buNone/>
            </a:pPr>
            <a:r>
              <a:rPr lang="tr-TR" sz="7400" dirty="0" smtClean="0"/>
              <a:t>1</a:t>
            </a:r>
            <a:r>
              <a:rPr lang="tr-TR" sz="7400" dirty="0"/>
              <a:t>. Seri ve hatasız seslendirebilmek için kayda geçmeden önce okunacak kısım mutlaka önceden sessiz okunmalıdır</a:t>
            </a:r>
            <a:r>
              <a:rPr lang="tr-TR" sz="7400" dirty="0" smtClean="0"/>
              <a:t>.</a:t>
            </a:r>
          </a:p>
          <a:p>
            <a:pPr marL="0" indent="0" algn="just">
              <a:buNone/>
            </a:pPr>
            <a:r>
              <a:rPr lang="tr-TR" sz="7400" dirty="0"/>
              <a:t/>
            </a:r>
            <a:br>
              <a:rPr lang="tr-TR" sz="7400" dirty="0"/>
            </a:br>
            <a:r>
              <a:rPr lang="tr-TR" sz="7400" dirty="0"/>
              <a:t>2. Önce mikrofon düzgün şekilde takılmalı ve ayarlanmalıdır. Okuma sırasında duraklamadan kesinlikle mikrofon düzeltme, su içme, öksürme gibi başka bir işlem yapılmamalıdır. Mikrofona dokunulmamalıdır</a:t>
            </a:r>
            <a:r>
              <a:rPr lang="tr-TR" sz="7400" dirty="0" smtClean="0"/>
              <a:t>.</a:t>
            </a:r>
          </a:p>
          <a:p>
            <a:pPr marL="0" indent="0" algn="just">
              <a:buNone/>
            </a:pPr>
            <a:r>
              <a:rPr lang="tr-TR" sz="7400" dirty="0"/>
              <a:t/>
            </a:r>
            <a:br>
              <a:rPr lang="tr-TR" sz="7400" dirty="0"/>
            </a:br>
            <a:r>
              <a:rPr lang="tr-TR" sz="7400" dirty="0"/>
              <a:t>3. Okuma dışında başka bir işlem yapılacağı zaman “öksürme gibi esneme gibi” cümle bitiminden sonra kayıt duraklatılmalıdır. Okumaya hazır hale gelince önce duraklatma iptal edilip sonra okumaya geçilmelidir</a:t>
            </a:r>
            <a:r>
              <a:rPr lang="tr-TR" sz="7400" dirty="0" smtClean="0"/>
              <a:t>.</a:t>
            </a:r>
          </a:p>
          <a:p>
            <a:pPr marL="0" indent="0">
              <a:buNone/>
            </a:pPr>
            <a:r>
              <a:rPr lang="tr-TR" dirty="0"/>
              <a:t/>
            </a:r>
            <a:br>
              <a:rPr lang="tr-TR" dirty="0"/>
            </a:br>
            <a:endParaRPr lang="tr-TR" dirty="0"/>
          </a:p>
        </p:txBody>
      </p:sp>
    </p:spTree>
    <p:extLst>
      <p:ext uri="{BB962C8B-B14F-4D97-AF65-F5344CB8AC3E}">
        <p14:creationId xmlns:p14="http://schemas.microsoft.com/office/powerpoint/2010/main" xmlns="" val="303641847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268760"/>
            <a:ext cx="7272808" cy="4680520"/>
          </a:xfrm>
        </p:spPr>
        <p:txBody>
          <a:bodyPr>
            <a:normAutofit fontScale="85000" lnSpcReduction="20000"/>
          </a:bodyPr>
          <a:lstStyle/>
          <a:p>
            <a:pPr indent="0" algn="just">
              <a:buNone/>
            </a:pPr>
            <a:r>
              <a:rPr lang="tr-TR" dirty="0"/>
              <a:t>4.  Okuma sırasında sesimizi zorlamamalı kasmamalı ve sert ve hızlı nefes alınmamalıdır.</a:t>
            </a:r>
          </a:p>
          <a:p>
            <a:pPr indent="0" algn="just">
              <a:buNone/>
            </a:pPr>
            <a:r>
              <a:rPr lang="tr-TR" dirty="0"/>
              <a:t/>
            </a:r>
            <a:br>
              <a:rPr lang="tr-TR" dirty="0"/>
            </a:br>
            <a:r>
              <a:rPr lang="tr-TR" dirty="0"/>
              <a:t>5. Sesiniz yorulunca veya 60 dakika sonra mutlaka kaydı durdurup ara verilmelidir. </a:t>
            </a:r>
          </a:p>
          <a:p>
            <a:pPr indent="0" algn="just">
              <a:buNone/>
            </a:pPr>
            <a:r>
              <a:rPr lang="tr-TR" dirty="0"/>
              <a:t/>
            </a:r>
            <a:br>
              <a:rPr lang="tr-TR" dirty="0"/>
            </a:br>
            <a:r>
              <a:rPr lang="tr-TR" dirty="0"/>
              <a:t>6. Kitap mikrofondan uzak tutulmalıdır, sayfa sesi kayda geçmesin. Seslendirme sırasında, sayfa çevirme sesi duyulmamalı. Nefes alırken daima ağızdan nefes alınmalı. Burundan nefes alınması halinde dikkat çekici sesler çıkabilir. Nefes alma sırasında dili oynatmamaya da dikkat edilmeli.</a:t>
            </a:r>
          </a:p>
          <a:p>
            <a:endParaRPr lang="tr-TR" dirty="0"/>
          </a:p>
        </p:txBody>
      </p:sp>
    </p:spTree>
    <p:extLst>
      <p:ext uri="{BB962C8B-B14F-4D97-AF65-F5344CB8AC3E}">
        <p14:creationId xmlns:p14="http://schemas.microsoft.com/office/powerpoint/2010/main" xmlns="" val="239665863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2204864"/>
            <a:ext cx="7488832" cy="3240360"/>
          </a:xfrm>
        </p:spPr>
        <p:txBody>
          <a:bodyPr>
            <a:normAutofit/>
          </a:bodyPr>
          <a:lstStyle/>
          <a:p>
            <a:pPr algn="ctr"/>
            <a:r>
              <a:rPr lang="tr-TR" sz="4400" dirty="0" smtClean="0"/>
              <a:t>GÖNÜLLÜ OKUYUCU OLARAK YARDIMCI OLACABİLECEĞİNİZ YERLER</a:t>
            </a:r>
            <a:endParaRPr lang="tr-TR" sz="4400" dirty="0"/>
          </a:p>
        </p:txBody>
      </p:sp>
    </p:spTree>
    <p:extLst>
      <p:ext uri="{BB962C8B-B14F-4D97-AF65-F5344CB8AC3E}">
        <p14:creationId xmlns:p14="http://schemas.microsoft.com/office/powerpoint/2010/main" xmlns="" val="163184980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KADIKÖY BELEDİYESİ GÖRME ENGELLİLER SESLİ KÜTÜPHANESİ</a:t>
            </a:r>
          </a:p>
          <a:p>
            <a:r>
              <a:rPr lang="tr-TR" dirty="0" smtClean="0"/>
              <a:t>ALTINOKTA KÖRLERE HİZMET VAKFI SESLİ KÜTÜPHANESİ</a:t>
            </a:r>
          </a:p>
          <a:p>
            <a:r>
              <a:rPr lang="tr-TR" dirty="0"/>
              <a:t>İBB </a:t>
            </a:r>
            <a:r>
              <a:rPr lang="tr-TR" dirty="0" smtClean="0"/>
              <a:t>SESLİ KÜTÜPHANESİ</a:t>
            </a:r>
          </a:p>
          <a:p>
            <a:r>
              <a:rPr lang="tr-TR" dirty="0" smtClean="0"/>
              <a:t>MİLLİ KÜTÜPHANE KONUŞAN KİTAPLIĞI</a:t>
            </a:r>
            <a:endParaRPr lang="tr-TR" dirty="0"/>
          </a:p>
        </p:txBody>
      </p:sp>
    </p:spTree>
    <p:extLst>
      <p:ext uri="{BB962C8B-B14F-4D97-AF65-F5344CB8AC3E}">
        <p14:creationId xmlns:p14="http://schemas.microsoft.com/office/powerpoint/2010/main" xmlns="" val="387243829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4944"/>
            <a:ext cx="8686800" cy="838200"/>
          </a:xfrm>
        </p:spPr>
        <p:txBody>
          <a:bodyPr>
            <a:noAutofit/>
          </a:bodyPr>
          <a:lstStyle/>
          <a:p>
            <a:pPr algn="ctr"/>
            <a:r>
              <a:rPr lang="tr-TR" sz="8000" dirty="0" err="1" smtClean="0"/>
              <a:t>AFİŞlerİMİZ</a:t>
            </a:r>
            <a:endParaRPr lang="tr-TR" sz="8000" dirty="0"/>
          </a:p>
        </p:txBody>
      </p:sp>
    </p:spTree>
    <p:extLst>
      <p:ext uri="{BB962C8B-B14F-4D97-AF65-F5344CB8AC3E}">
        <p14:creationId xmlns:p14="http://schemas.microsoft.com/office/powerpoint/2010/main" xmlns="" val="358025434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kina\Desktop\TODUP\1527830_10152177913169797_112414684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1674" y="0"/>
            <a:ext cx="485060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688112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kina\Desktop\TODUP\1497573_10152177987484797_1399728197_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123728" y="0"/>
            <a:ext cx="4818840" cy="6813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900105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9935" y="3284984"/>
            <a:ext cx="8686800" cy="838200"/>
          </a:xfrm>
        </p:spPr>
        <p:txBody>
          <a:bodyPr>
            <a:noAutofit/>
          </a:bodyPr>
          <a:lstStyle/>
          <a:p>
            <a:pPr algn="ctr"/>
            <a:r>
              <a:rPr lang="tr-TR" sz="6600" dirty="0" err="1" smtClean="0"/>
              <a:t>posterİMİz</a:t>
            </a:r>
            <a:endParaRPr lang="tr-TR" sz="6600" dirty="0"/>
          </a:p>
        </p:txBody>
      </p:sp>
    </p:spTree>
    <p:extLst>
      <p:ext uri="{BB962C8B-B14F-4D97-AF65-F5344CB8AC3E}">
        <p14:creationId xmlns:p14="http://schemas.microsoft.com/office/powerpoint/2010/main" xmlns="" val="1259309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907704" y="-4370"/>
            <a:ext cx="5330796" cy="6858000"/>
          </a:xfrm>
        </p:spPr>
      </p:pic>
    </p:spTree>
    <p:extLst>
      <p:ext uri="{BB962C8B-B14F-4D97-AF65-F5344CB8AC3E}">
        <p14:creationId xmlns:p14="http://schemas.microsoft.com/office/powerpoint/2010/main" xmlns="" val="199458404"/>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6" name="Movie.wmv">
            <a:hlinkClick r:id="" action="ppaction://media"/>
          </p:cNvPr>
          <p:cNvPicPr>
            <a:picLocks noGrp="1" noRot="1" noChangeAspect="1"/>
          </p:cNvPicPr>
          <p:nvPr>
            <p:ph idx="1"/>
            <a:videoFile r:link="rId1"/>
          </p:nvPr>
        </p:nvPicPr>
        <p:blipFill>
          <a:blip r:embed="rId3"/>
          <a:stretch>
            <a:fillRect/>
          </a:stretch>
        </p:blipFill>
        <p:spPr>
          <a:xfrm>
            <a:off x="1" y="0"/>
            <a:ext cx="9150774" cy="6858000"/>
          </a:xfrm>
          <a:prstGeom prst="rect">
            <a:avLst/>
          </a:prstGeom>
        </p:spPr>
      </p:pic>
    </p:spTree>
    <p:extLst>
      <p:ext uri="{BB962C8B-B14F-4D97-AF65-F5344CB8AC3E}">
        <p14:creationId xmlns:p14="http://schemas.microsoft.com/office/powerpoint/2010/main" xmlns="" val="22431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293096"/>
            <a:ext cx="8229600" cy="1143000"/>
          </a:xfrm>
        </p:spPr>
        <p:txBody>
          <a:bodyPr>
            <a:normAutofit/>
          </a:bodyPr>
          <a:lstStyle/>
          <a:p>
            <a:pPr algn="ctr"/>
            <a:r>
              <a:rPr lang="tr-TR" sz="6000" b="1" i="1" u="sng" dirty="0" smtClean="0"/>
              <a:t>AMACIMIZ</a:t>
            </a:r>
            <a:endParaRPr lang="tr-TR" sz="6000" b="1" i="1" u="sn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2873" cy="374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286467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052736"/>
            <a:ext cx="6400800" cy="1152128"/>
          </a:xfrm>
        </p:spPr>
        <p:txBody>
          <a:bodyPr>
            <a:normAutofit fontScale="90000"/>
          </a:bodyPr>
          <a:lstStyle/>
          <a:p>
            <a:r>
              <a:rPr lang="tr-TR" dirty="0" smtClean="0"/>
              <a:t>Danışman : </a:t>
            </a:r>
            <a:r>
              <a:rPr lang="tr-TR" b="0" dirty="0"/>
              <a:t> </a:t>
            </a:r>
            <a:r>
              <a:rPr lang="tr-TR" b="0" dirty="0" err="1"/>
              <a:t>Doç.Dr.Işık</a:t>
            </a:r>
            <a:r>
              <a:rPr lang="tr-TR" b="0" dirty="0"/>
              <a:t> KARAKAYA</a:t>
            </a:r>
            <a:endParaRPr lang="tr-TR" dirty="0"/>
          </a:p>
        </p:txBody>
      </p:sp>
      <p:sp>
        <p:nvSpPr>
          <p:cNvPr id="3" name="İçerik Yer Tutucusu 2"/>
          <p:cNvSpPr>
            <a:spLocks noGrp="1"/>
          </p:cNvSpPr>
          <p:nvPr>
            <p:ph sz="half" idx="1"/>
          </p:nvPr>
        </p:nvSpPr>
        <p:spPr>
          <a:xfrm>
            <a:off x="899592" y="2438400"/>
            <a:ext cx="3744416" cy="3124200"/>
          </a:xfrm>
        </p:spPr>
        <p:txBody>
          <a:bodyPr>
            <a:normAutofit/>
          </a:bodyPr>
          <a:lstStyle/>
          <a:p>
            <a:r>
              <a:rPr lang="tr-TR" sz="2000" dirty="0" smtClean="0"/>
              <a:t>*Mustafa ÖZSAN 	</a:t>
            </a:r>
          </a:p>
          <a:p>
            <a:r>
              <a:rPr lang="tr-TR" sz="2000" dirty="0" smtClean="0"/>
              <a:t>*</a:t>
            </a:r>
            <a:r>
              <a:rPr lang="tr-TR" sz="2000" dirty="0"/>
              <a:t>Beyza Nur SARGIN </a:t>
            </a:r>
            <a:endParaRPr lang="tr-TR" sz="2000" dirty="0" smtClean="0"/>
          </a:p>
          <a:p>
            <a:r>
              <a:rPr lang="tr-TR" sz="2000" dirty="0" smtClean="0"/>
              <a:t>*</a:t>
            </a:r>
            <a:r>
              <a:rPr lang="tr-TR" sz="2000" dirty="0"/>
              <a:t>Tuğçe BIYIKLI </a:t>
            </a:r>
            <a:endParaRPr lang="tr-TR" sz="2000" dirty="0" smtClean="0"/>
          </a:p>
          <a:p>
            <a:r>
              <a:rPr lang="tr-TR" sz="2000" dirty="0" smtClean="0"/>
              <a:t>*</a:t>
            </a:r>
            <a:r>
              <a:rPr lang="tr-TR" sz="2000" dirty="0"/>
              <a:t>Mehmet Ali KESKİNKILINÇ </a:t>
            </a:r>
            <a:endParaRPr lang="tr-TR" sz="2000" dirty="0" smtClean="0"/>
          </a:p>
          <a:p>
            <a:r>
              <a:rPr lang="tr-TR" sz="2000" dirty="0" smtClean="0"/>
              <a:t>*</a:t>
            </a:r>
            <a:r>
              <a:rPr lang="tr-TR" sz="2000" dirty="0"/>
              <a:t>Murat KARAER </a:t>
            </a:r>
            <a:endParaRPr lang="tr-TR" sz="2000" dirty="0" smtClean="0"/>
          </a:p>
          <a:p>
            <a:endParaRPr lang="tr-TR" dirty="0" smtClean="0"/>
          </a:p>
        </p:txBody>
      </p:sp>
      <p:sp>
        <p:nvSpPr>
          <p:cNvPr id="4" name="İçerik Yer Tutucusu 3"/>
          <p:cNvSpPr>
            <a:spLocks noGrp="1"/>
          </p:cNvSpPr>
          <p:nvPr>
            <p:ph sz="half" idx="2"/>
          </p:nvPr>
        </p:nvSpPr>
        <p:spPr>
          <a:xfrm>
            <a:off x="4860032" y="2438400"/>
            <a:ext cx="3240360" cy="3124200"/>
          </a:xfrm>
        </p:spPr>
        <p:txBody>
          <a:bodyPr/>
          <a:lstStyle/>
          <a:p>
            <a:r>
              <a:rPr lang="tr-TR" sz="2000" dirty="0"/>
              <a:t>*Tuğçe YILMAZ </a:t>
            </a:r>
          </a:p>
          <a:p>
            <a:r>
              <a:rPr lang="tr-TR" sz="2000" dirty="0"/>
              <a:t>*Kübra TAZE</a:t>
            </a:r>
          </a:p>
          <a:p>
            <a:r>
              <a:rPr lang="tr-TR" sz="2000" dirty="0" smtClean="0"/>
              <a:t>*</a:t>
            </a:r>
            <a:r>
              <a:rPr lang="tr-TR" sz="2000" dirty="0"/>
              <a:t>Hasret KAYA </a:t>
            </a:r>
          </a:p>
          <a:p>
            <a:r>
              <a:rPr lang="tr-TR" sz="2000" dirty="0"/>
              <a:t>*Merve ALTUNTAŞ </a:t>
            </a:r>
          </a:p>
          <a:p>
            <a:r>
              <a:rPr lang="tr-TR" sz="2000" dirty="0"/>
              <a:t>*Rıfat Can ÇÜMEN</a:t>
            </a:r>
          </a:p>
          <a:p>
            <a:pPr indent="0">
              <a:buNone/>
            </a:pPr>
            <a:endParaRPr lang="tr-TR" dirty="0"/>
          </a:p>
        </p:txBody>
      </p:sp>
    </p:spTree>
    <p:extLst>
      <p:ext uri="{BB962C8B-B14F-4D97-AF65-F5344CB8AC3E}">
        <p14:creationId xmlns:p14="http://schemas.microsoft.com/office/powerpoint/2010/main" xmlns="" val="311139178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971600" y="2204864"/>
            <a:ext cx="7117180" cy="1470025"/>
          </a:xfrm>
        </p:spPr>
        <p:txBody>
          <a:bodyPr>
            <a:normAutofit/>
          </a:bodyPr>
          <a:lstStyle/>
          <a:p>
            <a:pPr algn="ctr"/>
            <a:r>
              <a:rPr lang="tr-TR" sz="6600" dirty="0" smtClean="0"/>
              <a:t>TEŞEKKÜRLER…</a:t>
            </a:r>
            <a:endParaRPr lang="tr-TR" sz="6600" dirty="0"/>
          </a:p>
        </p:txBody>
      </p:sp>
    </p:spTree>
    <p:extLst>
      <p:ext uri="{BB962C8B-B14F-4D97-AF65-F5344CB8AC3E}">
        <p14:creationId xmlns:p14="http://schemas.microsoft.com/office/powerpoint/2010/main" xmlns="" val="340427811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96752"/>
            <a:ext cx="7416824" cy="4896544"/>
          </a:xfrm>
        </p:spPr>
        <p:txBody>
          <a:bodyPr>
            <a:noAutofit/>
          </a:bodyPr>
          <a:lstStyle/>
          <a:p>
            <a:pPr indent="0" algn="just">
              <a:buNone/>
            </a:pPr>
            <a:r>
              <a:rPr lang="tr-TR" sz="2800" dirty="0" smtClean="0"/>
              <a:t>	Toplumsal duyarlılık kapsamında yardım ulaştırmamız gereken kişilerin öncelikle engelliler olduğunu düşünerek görme engelli arkadaşlarımız için sesli kitap projesine dikkat çekmek istedik. Biz </a:t>
            </a:r>
            <a:r>
              <a:rPr lang="tr-TR" sz="2800" b="1" dirty="0" smtClean="0"/>
              <a:t>Murathan </a:t>
            </a:r>
            <a:r>
              <a:rPr lang="tr-TR" sz="2800" b="1" dirty="0" err="1" smtClean="0"/>
              <a:t>MUNGAN’ın</a:t>
            </a:r>
            <a:r>
              <a:rPr lang="tr-TR" sz="2800" b="1" dirty="0"/>
              <a:t> </a:t>
            </a:r>
            <a:r>
              <a:rPr lang="tr-TR" sz="2800" b="1" dirty="0" smtClean="0"/>
              <a:t> </a:t>
            </a:r>
            <a:r>
              <a:rPr lang="tr-TR" sz="2800" dirty="0"/>
              <a:t>"</a:t>
            </a:r>
            <a:r>
              <a:rPr lang="tr-TR" sz="2800" b="1" dirty="0" smtClean="0"/>
              <a:t>Eldivenler, Hikayeler</a:t>
            </a:r>
            <a:r>
              <a:rPr lang="tr-TR" sz="2800" b="1" dirty="0"/>
              <a:t>"</a:t>
            </a:r>
            <a:r>
              <a:rPr lang="tr-TR" sz="2800" b="1" dirty="0" smtClean="0"/>
              <a:t> </a:t>
            </a:r>
            <a:r>
              <a:rPr lang="tr-TR" sz="2800" dirty="0" smtClean="0"/>
              <a:t>adlı hikaye kitabıyla başlangıç yaptık. Bu konuda duyarlılığı artırmak amacıyla okulumuz ve hastanemizin ilgili noktalarına bilgilendirme afişlerimizi astık.</a:t>
            </a:r>
            <a:endParaRPr lang="tr-TR" sz="2800" dirty="0"/>
          </a:p>
        </p:txBody>
      </p:sp>
    </p:spTree>
    <p:extLst>
      <p:ext uri="{BB962C8B-B14F-4D97-AF65-F5344CB8AC3E}">
        <p14:creationId xmlns:p14="http://schemas.microsoft.com/office/powerpoint/2010/main" xmlns="" val="125602466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5796"/>
            <a:ext cx="7520940" cy="1008112"/>
          </a:xfrm>
        </p:spPr>
        <p:txBody>
          <a:bodyPr>
            <a:normAutofit fontScale="90000"/>
          </a:bodyPr>
          <a:lstStyle/>
          <a:p>
            <a:pPr algn="ctr"/>
            <a:r>
              <a:rPr lang="tr-TR" dirty="0" smtClean="0"/>
              <a:t>Görme </a:t>
            </a:r>
            <a:r>
              <a:rPr lang="tr-TR" dirty="0" err="1" smtClean="0"/>
              <a:t>Engellİler</a:t>
            </a:r>
            <a:r>
              <a:rPr lang="tr-TR" dirty="0" smtClean="0"/>
              <a:t> </a:t>
            </a:r>
            <a:r>
              <a:rPr lang="tr-TR" dirty="0" err="1" smtClean="0"/>
              <a:t>NasIl</a:t>
            </a:r>
            <a:r>
              <a:rPr lang="tr-TR" dirty="0" smtClean="0"/>
              <a:t> okuyup </a:t>
            </a:r>
            <a:r>
              <a:rPr lang="tr-TR" dirty="0" err="1" smtClean="0"/>
              <a:t>yaZMAKTADIR</a:t>
            </a:r>
            <a:r>
              <a:rPr lang="tr-TR" dirty="0" smtClean="0"/>
              <a:t>?</a:t>
            </a:r>
            <a:endParaRPr lang="tr-TR" dirty="0"/>
          </a:p>
        </p:txBody>
      </p:sp>
      <p:sp>
        <p:nvSpPr>
          <p:cNvPr id="3" name="İçerik Yer Tutucusu 2"/>
          <p:cNvSpPr>
            <a:spLocks noGrp="1"/>
          </p:cNvSpPr>
          <p:nvPr>
            <p:ph idx="1"/>
          </p:nvPr>
        </p:nvSpPr>
        <p:spPr>
          <a:xfrm>
            <a:off x="822960" y="1412776"/>
            <a:ext cx="7520940" cy="4608512"/>
          </a:xfrm>
        </p:spPr>
        <p:txBody>
          <a:bodyPr>
            <a:normAutofit fontScale="77500" lnSpcReduction="20000"/>
          </a:bodyPr>
          <a:lstStyle/>
          <a:p>
            <a:pPr algn="just"/>
            <a:r>
              <a:rPr lang="tr-TR" b="0" dirty="0"/>
              <a:t>Görme engellilerin okuyup yazmak için kullandıkları, noktalardan oluşan kabartma bir yazı sistemi bulunmaktadır. Bu yazı sistemi, 1829'da </a:t>
            </a:r>
            <a:r>
              <a:rPr lang="tr-TR" b="0" dirty="0" err="1"/>
              <a:t>Luis</a:t>
            </a:r>
            <a:r>
              <a:rPr lang="tr-TR" b="0" dirty="0"/>
              <a:t> Braille adlı bir kişi tarafından bulunmuştur</a:t>
            </a:r>
            <a:r>
              <a:rPr lang="tr-TR" b="0" dirty="0" smtClean="0"/>
              <a:t>.</a:t>
            </a:r>
          </a:p>
          <a:p>
            <a:pPr algn="just"/>
            <a:endParaRPr lang="tr-TR" b="0" dirty="0"/>
          </a:p>
          <a:p>
            <a:pPr algn="just"/>
            <a:endParaRPr lang="tr-TR" b="0" dirty="0" smtClean="0"/>
          </a:p>
          <a:p>
            <a:pPr algn="just"/>
            <a:endParaRPr lang="tr-TR" b="0" dirty="0"/>
          </a:p>
          <a:p>
            <a:pPr algn="just"/>
            <a:endParaRPr lang="tr-TR" b="0" dirty="0" smtClean="0"/>
          </a:p>
          <a:p>
            <a:pPr algn="just"/>
            <a:endParaRPr lang="tr-TR" b="0" dirty="0"/>
          </a:p>
          <a:p>
            <a:pPr algn="just"/>
            <a:endParaRPr lang="tr-TR" b="0" dirty="0" smtClean="0"/>
          </a:p>
          <a:p>
            <a:pPr marL="285750" indent="-285750" algn="just"/>
            <a:r>
              <a:rPr lang="tr-TR" b="0" dirty="0" smtClean="0"/>
              <a:t>Altı </a:t>
            </a:r>
            <a:r>
              <a:rPr lang="tr-TR" b="0" dirty="0"/>
              <a:t>nokta sisteminden oluşan bu yazıya " Braille yazı" denilmektedir.</a:t>
            </a:r>
            <a:endParaRPr lang="tr-TR" dirty="0"/>
          </a:p>
        </p:txBody>
      </p:sp>
      <p:pic>
        <p:nvPicPr>
          <p:cNvPr id="1026" name="Picture 2" descr="C:\Users\makina\Desktop\rehber_brosur_clip_image00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1829" y="2852936"/>
            <a:ext cx="4028848"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07099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1196751"/>
            <a:ext cx="7125112" cy="4662047"/>
          </a:xfrm>
        </p:spPr>
        <p:txBody>
          <a:bodyPr>
            <a:normAutofit fontScale="70000" lnSpcReduction="20000"/>
          </a:bodyPr>
          <a:lstStyle/>
          <a:p>
            <a:pPr marL="285750" indent="-285750" algn="just"/>
            <a:r>
              <a:rPr lang="tr-TR" dirty="0" smtClean="0"/>
              <a:t>Görme </a:t>
            </a:r>
            <a:r>
              <a:rPr lang="tr-TR" dirty="0"/>
              <a:t>engelliler için asıl kitaplar kabartma harflerle basılanlardır. Ancak kabartma baskının yüksek maliyetli ve oldukça güç bir iş olması nedeniyle tüm kitapların bu yöntemle basılması pratik açıdan mümkün değildir. </a:t>
            </a:r>
            <a:endParaRPr lang="tr-TR" dirty="0" smtClean="0"/>
          </a:p>
          <a:p>
            <a:pPr indent="0" algn="just">
              <a:buNone/>
            </a:pPr>
            <a:endParaRPr lang="tr-TR" dirty="0" smtClean="0"/>
          </a:p>
          <a:p>
            <a:pPr marL="285750" indent="-285750" algn="just"/>
            <a:r>
              <a:rPr lang="tr-TR" dirty="0" smtClean="0"/>
              <a:t>Ülkemizde </a:t>
            </a:r>
            <a:r>
              <a:rPr lang="tr-TR" dirty="0"/>
              <a:t>Braille alfabesini bilen ve kullanan görme engellilerin sayısı ne yazık ki birkaç bini geçmemektedir. Bu durumun çözümü olarak akla gelen ilk yöntem sesli kitap üretimidir. </a:t>
            </a:r>
            <a:endParaRPr lang="tr-TR" dirty="0" smtClean="0"/>
          </a:p>
          <a:p>
            <a:pPr marL="285750" indent="-285750" algn="just"/>
            <a:endParaRPr lang="tr-TR" dirty="0" smtClean="0"/>
          </a:p>
          <a:p>
            <a:pPr marL="285750" indent="-285750" algn="just"/>
            <a:r>
              <a:rPr lang="tr-TR" dirty="0" smtClean="0"/>
              <a:t>Görmezler </a:t>
            </a:r>
            <a:r>
              <a:rPr lang="tr-TR" dirty="0"/>
              <a:t>için sesli kitap üretimi, çoğunlukla gönüllülerin sesli okumalarının kayda alınması biçiminde gerçekleşmektedir</a:t>
            </a:r>
          </a:p>
        </p:txBody>
      </p:sp>
    </p:spTree>
    <p:extLst>
      <p:ext uri="{BB962C8B-B14F-4D97-AF65-F5344CB8AC3E}">
        <p14:creationId xmlns:p14="http://schemas.microsoft.com/office/powerpoint/2010/main" xmlns="" val="425378038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24744"/>
            <a:ext cx="7125113" cy="924475"/>
          </a:xfrm>
        </p:spPr>
        <p:txBody>
          <a:bodyPr>
            <a:noAutofit/>
          </a:bodyPr>
          <a:lstStyle/>
          <a:p>
            <a:r>
              <a:rPr lang="tr-TR" sz="6000" b="1" dirty="0" smtClean="0"/>
              <a:t>SESLİ KİTAP NEDİR?</a:t>
            </a:r>
            <a:endParaRPr lang="tr-TR" sz="6000" b="1" dirty="0"/>
          </a:p>
        </p:txBody>
      </p:sp>
      <p:pic>
        <p:nvPicPr>
          <p:cNvPr id="3074" name="Picture 2" descr="C:\Users\makina\Desktop\TODUP\indi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53925" y="2636912"/>
            <a:ext cx="3990075" cy="4228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02726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1043608" y="2348880"/>
            <a:ext cx="7125112" cy="3384376"/>
          </a:xfrm>
        </p:spPr>
        <p:txBody>
          <a:bodyPr>
            <a:normAutofit lnSpcReduction="10000"/>
          </a:bodyPr>
          <a:lstStyle/>
          <a:p>
            <a:pPr algn="just"/>
            <a:r>
              <a:rPr lang="tr-TR" dirty="0" smtClean="0"/>
              <a:t>Bir </a:t>
            </a:r>
            <a:r>
              <a:rPr lang="tr-TR" dirty="0"/>
              <a:t>kitabın yüksek sesle okunarak ses kaydının yapılmasıyla oluşan kitaplara sesli kitap ya da konuşan kitap denir. </a:t>
            </a:r>
            <a:endParaRPr lang="tr-TR" dirty="0" smtClean="0"/>
          </a:p>
          <a:p>
            <a:pPr algn="just"/>
            <a:r>
              <a:rPr lang="tr-TR" dirty="0" smtClean="0"/>
              <a:t>Günümüzde </a:t>
            </a:r>
            <a:r>
              <a:rPr lang="tr-TR" dirty="0"/>
              <a:t>yalnız görme engelliler için değil, gören okuyucuların kullanımı amacıyla da sesli kitap üretilmektedir. </a:t>
            </a:r>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xmlns="" val="14839504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5040560"/>
          </a:xfrm>
        </p:spPr>
        <p:txBody>
          <a:bodyPr>
            <a:normAutofit fontScale="85000" lnSpcReduction="20000"/>
          </a:bodyPr>
          <a:lstStyle/>
          <a:p>
            <a:pPr algn="just"/>
            <a:r>
              <a:rPr lang="tr-TR" dirty="0"/>
              <a:t>Avrupa ülkeleri ve Amerika Birleşik Devletleri’nde bir çok kitabın profesyonelce hazırlanmış sesli versiyonu satışa sunulmakta ve kitapseverlerce özellikle araba kullanırken, CD çalarlarında dinlemek üzere tercih edilmektedir. Ülkemizde de son yıllarda basılan kitaplardan bazılarının sesli kopyaları hazırlanmakta ve satışa sunulmaktadır. </a:t>
            </a:r>
            <a:endParaRPr lang="tr-TR" dirty="0" smtClean="0"/>
          </a:p>
          <a:p>
            <a:pPr algn="just"/>
            <a:endParaRPr lang="tr-TR" dirty="0"/>
          </a:p>
          <a:p>
            <a:pPr algn="just"/>
            <a:r>
              <a:rPr lang="tr-TR" dirty="0"/>
              <a:t>Bununla birlikte konuşan kitaplar, yoğun olarak görme engelliler tarafından kullanılır ve tercih edilir.</a:t>
            </a:r>
          </a:p>
          <a:p>
            <a:endParaRPr lang="tr-TR" dirty="0"/>
          </a:p>
        </p:txBody>
      </p:sp>
    </p:spTree>
    <p:extLst>
      <p:ext uri="{BB962C8B-B14F-4D97-AF65-F5344CB8AC3E}">
        <p14:creationId xmlns:p14="http://schemas.microsoft.com/office/powerpoint/2010/main" xmlns="" val="5137758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1887" y="1124744"/>
            <a:ext cx="7520940" cy="2520280"/>
          </a:xfrm>
        </p:spPr>
        <p:txBody>
          <a:bodyPr>
            <a:normAutofit/>
          </a:bodyPr>
          <a:lstStyle/>
          <a:p>
            <a:pPr algn="ctr"/>
            <a:r>
              <a:rPr lang="tr-TR" sz="5400" b="1" dirty="0" smtClean="0"/>
              <a:t>KİTAP SESLENDİRME KURALLARI</a:t>
            </a:r>
            <a:endParaRPr lang="tr-TR" sz="5400" b="1" dirty="0"/>
          </a:p>
        </p:txBody>
      </p:sp>
      <p:pic>
        <p:nvPicPr>
          <p:cNvPr id="3074" name="Picture 2" descr="C:\Users\makina\Desktop\TODU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7853" y="3810923"/>
            <a:ext cx="4057179" cy="3042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1837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Doğal">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Doğ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oğ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362</TotalTime>
  <Words>274</Words>
  <Application>Microsoft Office PowerPoint</Application>
  <PresentationFormat>Ekran Gösterisi (4:3)</PresentationFormat>
  <Paragraphs>51</Paragraphs>
  <Slides>21</Slides>
  <Notes>0</Notes>
  <HiddenSlides>0</HiddenSlides>
  <MMClips>1</MMClips>
  <ScaleCrop>false</ScaleCrop>
  <HeadingPairs>
    <vt:vector size="4" baseType="variant">
      <vt:variant>
        <vt:lpstr>Tema</vt:lpstr>
      </vt:variant>
      <vt:variant>
        <vt:i4>3</vt:i4>
      </vt:variant>
      <vt:variant>
        <vt:lpstr>Slayt Başlıkları</vt:lpstr>
      </vt:variant>
      <vt:variant>
        <vt:i4>21</vt:i4>
      </vt:variant>
    </vt:vector>
  </HeadingPairs>
  <TitlesOfParts>
    <vt:vector size="24" baseType="lpstr">
      <vt:lpstr>Gezinti</vt:lpstr>
      <vt:lpstr>Doğal</vt:lpstr>
      <vt:lpstr>Ofis Teması</vt:lpstr>
      <vt:lpstr>GÖNÜLDEN SESLER</vt:lpstr>
      <vt:lpstr>AMACIMIZ</vt:lpstr>
      <vt:lpstr>Slayt 3</vt:lpstr>
      <vt:lpstr>Görme Engellİler NasIl okuyup yaZMAKTADIR?</vt:lpstr>
      <vt:lpstr>Slayt 5</vt:lpstr>
      <vt:lpstr>SESLİ KİTAP NEDİR?</vt:lpstr>
      <vt:lpstr> </vt:lpstr>
      <vt:lpstr>Slayt 8</vt:lpstr>
      <vt:lpstr>KİTAP SESLENDİRME KURALLARI</vt:lpstr>
      <vt:lpstr>Slayt 10</vt:lpstr>
      <vt:lpstr>Slayt 11</vt:lpstr>
      <vt:lpstr>GÖNÜLLÜ OKUYUCU OLARAK YARDIMCI OLACABİLECEĞİNİZ YERLER</vt:lpstr>
      <vt:lpstr>Slayt 13</vt:lpstr>
      <vt:lpstr>AFİŞlerİMİZ</vt:lpstr>
      <vt:lpstr>Slayt 15</vt:lpstr>
      <vt:lpstr>Slayt 16</vt:lpstr>
      <vt:lpstr>posterİMİz</vt:lpstr>
      <vt:lpstr>Slayt 18</vt:lpstr>
      <vt:lpstr>Slayt 19</vt:lpstr>
      <vt:lpstr>Danışman :  Doç.Dr.Işık KARAKAYA</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GÖNÜLDEN SESLER</dc:title>
  <dc:creator>makina</dc:creator>
  <cp:lastModifiedBy>derslik</cp:lastModifiedBy>
  <cp:revision>38</cp:revision>
  <dcterms:created xsi:type="dcterms:W3CDTF">2013-12-18T19:23:07Z</dcterms:created>
  <dcterms:modified xsi:type="dcterms:W3CDTF">2014-01-16T11:19:20Z</dcterms:modified>
</cp:coreProperties>
</file>