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70" d="100"/>
          <a:sy n="70" d="100"/>
        </p:scale>
        <p:origin x="-87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9F4D-AFF4-4614-B32D-BE50DB63E822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F88C-946A-4DFE-B3A2-77EF57B92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soruların cevaplarını</a:t>
            </a:r>
            <a:r>
              <a:rPr lang="tr-TR" baseline="0" dirty="0" smtClean="0"/>
              <a:t> sessizler derneği tercümanlarından öğrendik eksik olanları videolarla tamamladık.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F88C-946A-4DFE-B3A2-77EF57B92C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Oturumlar sırasında grubumuzun</a:t>
            </a:r>
            <a:r>
              <a:rPr lang="tr-TR" baseline="0" dirty="0" smtClean="0"/>
              <a:t> çalışmaları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F88C-946A-4DFE-B3A2-77EF57B92C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332EB-BE16-407A-BA67-368453D8DEF8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FFBC6-5807-4C4B-9F07-3625A6AEE8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e.boun.edu.tr/tid/" TargetMode="External"/><Relationship Id="rId2" Type="http://schemas.openxmlformats.org/officeDocument/2006/relationships/hyperlink" Target="http://www.ibb.gov.tr/sites/SaglikVeSosyalHizmetler/isom/Documents/5.B%C3%96L%C3%9CM%20SA%C4%9ELIK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algn="ctr"/>
            <a:r>
              <a:rPr lang="tr-TR" dirty="0" smtClean="0"/>
              <a:t>GRUP SUSKUNLAR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5904656" cy="1752600"/>
          </a:xfrm>
        </p:spPr>
        <p:txBody>
          <a:bodyPr/>
          <a:lstStyle/>
          <a:p>
            <a:pPr algn="l"/>
            <a:r>
              <a:rPr lang="tr-TR" b="1" dirty="0" smtClean="0"/>
              <a:t>HEKİM ADAYI OLARAK İŞARET DİLİNİN ÖĞRENİLMESİ VE ÖĞRETİLMESİ</a:t>
            </a:r>
            <a:endParaRPr lang="en-US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56176" y="55892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2014 DÖNEM 1</a:t>
            </a:r>
            <a:endParaRPr lang="en-US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467544" y="55892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DANIŞMAN: Dr. Sema KEÇELİ</a:t>
            </a:r>
            <a:endParaRPr lang="en-US" sz="2400" b="1" dirty="0"/>
          </a:p>
        </p:txBody>
      </p:sp>
      <p:pic>
        <p:nvPicPr>
          <p:cNvPr id="16385" name="Picture 1" descr="C:\Users\Samsung\Desktop\tercuma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2924944"/>
            <a:ext cx="2193032" cy="2193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MAG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104456" cy="3096344"/>
          </a:xfrm>
          <a:prstGeom prst="rect">
            <a:avLst/>
          </a:prstGeom>
          <a:noFill/>
        </p:spPr>
      </p:pic>
      <p:pic>
        <p:nvPicPr>
          <p:cNvPr id="2051" name="Picture 3" descr="C:\Users\Samsung\Desktop\IMAG1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1"/>
            <a:ext cx="4104456" cy="2808312"/>
          </a:xfrm>
          <a:prstGeom prst="rect">
            <a:avLst/>
          </a:prstGeom>
          <a:noFill/>
        </p:spPr>
      </p:pic>
      <p:pic>
        <p:nvPicPr>
          <p:cNvPr id="2052" name="Picture 4" descr="C:\Users\Samsung\Desktop\CAM00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083019" cy="3024336"/>
          </a:xfrm>
          <a:prstGeom prst="rect">
            <a:avLst/>
          </a:prstGeom>
          <a:noFill/>
        </p:spPr>
      </p:pic>
      <p:pic>
        <p:nvPicPr>
          <p:cNvPr id="2053" name="Picture 5" descr="C:\Users\Samsung\Desktop\WP_20140102_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4123221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KAZANIMLAR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Grup içi ve dönem içi iletişim arttırıldı.</a:t>
            </a:r>
          </a:p>
          <a:p>
            <a:r>
              <a:rPr lang="tr-TR" b="1" dirty="0" smtClean="0"/>
              <a:t>Hekim adayı olarak işitme engelli hasta ile iletişimde özgüven arttı.</a:t>
            </a:r>
          </a:p>
          <a:p>
            <a:r>
              <a:rPr lang="tr-TR" b="1" dirty="0" smtClean="0"/>
              <a:t>Yardım alınan dernekteki diğer işitme engelliler de tıp öğrencilerinin bu çabasından memnun oldular.</a:t>
            </a:r>
          </a:p>
          <a:p>
            <a:r>
              <a:rPr lang="tr-TR" b="1" dirty="0" smtClean="0"/>
              <a:t>Tıp öğrencilerine de bu konuda duyarlılık kazandırıldı.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KAYNAKLAR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İşaret Dili Eğitim Kitabı</a:t>
            </a:r>
          </a:p>
          <a:p>
            <a:pPr>
              <a:buNone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http://www.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ibb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.gov.tr/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sites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SaglikVeSosyalHizmetler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isom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Documents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/5.B%C3%96L%C3%9CM%20SA%C4%9ELIK.</a:t>
            </a:r>
            <a:r>
              <a:rPr lang="tr-TR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pdf</a:t>
            </a:r>
            <a:endParaRPr lang="tr-T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dirty="0" smtClean="0"/>
              <a:t>Boğaziçi Üniversitesi- Türk İşaret Dili Kaynak Sitesi</a:t>
            </a:r>
          </a:p>
          <a:p>
            <a:pPr>
              <a:buNone/>
            </a:pPr>
            <a:r>
              <a:rPr lang="tr-TR" dirty="0" smtClean="0">
                <a:hlinkClick r:id="rId3"/>
              </a:rPr>
              <a:t>http://www.</a:t>
            </a:r>
            <a:r>
              <a:rPr lang="tr-TR" dirty="0" err="1" smtClean="0">
                <a:hlinkClick r:id="rId3"/>
              </a:rPr>
              <a:t>cmpe</a:t>
            </a:r>
            <a:r>
              <a:rPr lang="tr-TR" dirty="0" smtClean="0">
                <a:hlinkClick r:id="rId3"/>
              </a:rPr>
              <a:t>.</a:t>
            </a:r>
            <a:r>
              <a:rPr lang="tr-TR" dirty="0" err="1" smtClean="0">
                <a:hlinkClick r:id="rId3"/>
              </a:rPr>
              <a:t>boun</a:t>
            </a:r>
            <a:r>
              <a:rPr lang="tr-TR" dirty="0" smtClean="0">
                <a:hlinkClick r:id="rId3"/>
              </a:rPr>
              <a:t>.edu.tr/</a:t>
            </a:r>
            <a:r>
              <a:rPr lang="tr-TR" dirty="0" err="1" smtClean="0">
                <a:hlinkClick r:id="rId3"/>
              </a:rPr>
              <a:t>tid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 smtClean="0"/>
              <a:t>Kocaeli Sessizler Derneği Tercümanları </a:t>
            </a:r>
          </a:p>
          <a:p>
            <a:pPr>
              <a:buNone/>
            </a:pPr>
            <a:r>
              <a:rPr lang="tr-TR" dirty="0" smtClean="0"/>
              <a:t>Dilara Hanım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GRUP SUSKUNLAR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Üyelerimiz:</a:t>
            </a:r>
          </a:p>
          <a:p>
            <a:pPr>
              <a:buNone/>
            </a:pPr>
            <a:r>
              <a:rPr lang="tr-TR" b="1" dirty="0" smtClean="0"/>
              <a:t>	Özüm ÇULFAZ</a:t>
            </a:r>
          </a:p>
          <a:p>
            <a:pPr>
              <a:buNone/>
            </a:pPr>
            <a:r>
              <a:rPr lang="tr-TR" b="1" dirty="0" smtClean="0"/>
              <a:t>	İrem ÜNALÇIN</a:t>
            </a:r>
          </a:p>
          <a:p>
            <a:pPr>
              <a:buNone/>
            </a:pPr>
            <a:r>
              <a:rPr lang="tr-TR" b="1" dirty="0" smtClean="0"/>
              <a:t>	Yasemin ATEŞ</a:t>
            </a:r>
          </a:p>
          <a:p>
            <a:pPr>
              <a:buNone/>
            </a:pPr>
            <a:r>
              <a:rPr lang="tr-TR" b="1" dirty="0" smtClean="0"/>
              <a:t>	Ebru ULUDAĞ</a:t>
            </a:r>
          </a:p>
          <a:p>
            <a:pPr>
              <a:buNone/>
            </a:pPr>
            <a:r>
              <a:rPr lang="tr-TR" b="1" dirty="0" smtClean="0"/>
              <a:t>	Mertcan YAZICI</a:t>
            </a:r>
          </a:p>
          <a:p>
            <a:pPr>
              <a:buNone/>
            </a:pPr>
            <a:r>
              <a:rPr lang="tr-TR" b="1" dirty="0" smtClean="0"/>
              <a:t>	Sevda AKTAN</a:t>
            </a:r>
          </a:p>
          <a:p>
            <a:pPr>
              <a:buNone/>
            </a:pPr>
            <a:r>
              <a:rPr lang="tr-TR" b="1" dirty="0" smtClean="0"/>
              <a:t>	Halil İbrahim ÖZDEN</a:t>
            </a:r>
          </a:p>
          <a:p>
            <a:pPr>
              <a:buNone/>
            </a:pPr>
            <a:r>
              <a:rPr lang="tr-TR" b="1" dirty="0" smtClean="0"/>
              <a:t>	Mehmet Alperen SEZER</a:t>
            </a:r>
          </a:p>
          <a:p>
            <a:pPr>
              <a:buNone/>
            </a:pPr>
            <a:r>
              <a:rPr lang="tr-TR" b="1" dirty="0" smtClean="0"/>
              <a:t>	Elif Ezgi KESKİN</a:t>
            </a:r>
          </a:p>
          <a:p>
            <a:pPr>
              <a:buNone/>
            </a:pPr>
            <a:r>
              <a:rPr lang="tr-TR" b="1" dirty="0" smtClean="0"/>
              <a:t>	Buse GÜNDOĞDU</a:t>
            </a:r>
          </a:p>
          <a:p>
            <a:pPr>
              <a:buNone/>
            </a:pPr>
            <a:r>
              <a:rPr lang="tr-TR" b="1" dirty="0" smtClean="0"/>
              <a:t>	Bekir Salim DEMİR</a:t>
            </a:r>
          </a:p>
          <a:p>
            <a:endParaRPr lang="tr-TR" b="1" dirty="0" smtClean="0"/>
          </a:p>
          <a:p>
            <a:r>
              <a:rPr lang="tr-TR" b="1" dirty="0" smtClean="0"/>
              <a:t>Danışmanımız:</a:t>
            </a:r>
          </a:p>
          <a:p>
            <a:pPr>
              <a:buNone/>
            </a:pPr>
            <a:r>
              <a:rPr lang="tr-TR" b="1" dirty="0" smtClean="0"/>
              <a:t>	Prof. Dr. Sema KEÇELİ</a:t>
            </a:r>
            <a:endParaRPr lang="en-US" b="1" dirty="0"/>
          </a:p>
        </p:txBody>
      </p:sp>
      <p:pic>
        <p:nvPicPr>
          <p:cNvPr id="4" name="Picture 1" descr="C:\Users\Samsung\Desktop\tercuma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260648"/>
            <a:ext cx="2193032" cy="2193032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xQTEhUUExQVFBQWFRYUFxcXFxcUFRQUFxgYFhcVFxQYHSggGBolHRcYITEhJSkrLi4uFx8zODMsNygtLisBCgoKDg0OGhAQGiwkHCQsLCwsLC8sLCwsLCwsLCwsLCwsLCwsLCwsLCwsLCwsLCwsLSwsLCwsLCwsLCwsLCwsLP/AABEIAMIBAwMBIgACEQEDEQH/xAAcAAABBAMBAAAAAAAAAAAAAAAAAgMFBgEEBwj/xAA9EAABAwIDBQYEBQMEAQUAAAABAAIRAyEEEjEFBkFRYQcTInGBkTKhsfAUQlLB0SNi4RVygpLxFiRDorL/xAAZAQEBAQEBAQAAAAAAAAAAAAAAAQIDBAX/xAAkEQEBAAICAgEEAwEAAAAAAAAAAQIRAzESIUEEIlJhEzLhFP/aAAwDAQACEQMRAD8AuSxKcyrBam0IlEpULOVA2UJcLEIhKEuEQgbhZSoWYQJWE4AjKim0JyFiECEJzKjKgQgJWVKDUUlYhOQiEDYWUqFmECEmE6QkwgRCISy1EKBCE5CxlVCEJzKsQgQsJyFjKgQEJUITYfyohO5UZUDMLMJzKoHejFANFMVMjnXscttACdQDf2SrJsrbW8VDCtJqOJi0NGYydAeAJgqs4TtFFaoW0qENALi57wIA6D/KqYrtGKy1GseykyWtPjpBxMOfDpDicupnXyjbbtunV8OVgL5DTka05r6wwWsVzvJr4dJxb+U3hu0oCv3dWkCw/C5hhw4Xa4wfcK67N2tRrgOpvBkkRo4EXLSDoei5fjH4J9nUmjQBwlpn9Qggx10WMDiqofUY10hpY3NxykBwM6lwJ14rN5ppZwXrbr8IhQu5+PqVqRNUhzmkCYibSp6F1llm45WauqRCITmVGVakQ1CITmVZyq6DUIhOZVpbU2nToNmobmcrRdzo5Dl1Q22YRCoO1t+6ndGpQa1gzOa1zvES4dFBbL7XarSBiKDHt4upksd/1dIJ9lE263CIUVsLebC4tmajVaTxY4htRvQsP1FlLgKqTCITgajKmg3CITuVGVNBqEQnC1VHeDewMJZQhztM/wAQnkwfmP3dTQtRRC5KKmIfSeawxD3vdAzNcGxyDTr7KPwVfauDcTRbUNIX7t8VGxyyE5m/8YU3DVdqhEKubr76YfFtDS5tKvo6k4gHNxyE/EPmrNCoRCxCcyrEJoIyoTkIU0NjKsZU7lTONrtpsc9xhrQXHyAlDaD3r2+3CsAAzVXyGNHAcXu6D5lcl2ltvu3ueXOe8iIf4g6RF8w0gmfZO7Y3iNV9V8ZnOJknRrBYDS4A5WVPrVHVXExIaC6wFgPLqQFBtYTFF2IBaCS4Boa3Uuc4QPc/NXHau776FT+rNhOdoOVhIBIF78p4lVzs4Y049j3n4GvqDiC4CG+xM+i6Li8eSf6gNQcwSRHlw4rhzaxev6fC5KqcA3KSYLXCziBNhpPOOvqq87axZ32TVz4nllAAgHXTirZvdjWDDy2BDhABAuZFlzih4sw5jN6j/ErPFj5TdTmtxy1HROybenJXdh6zie+Le7NoDxm8J85HsuzBq8qU3FpDmmHNIIIsQQZB916W3P2yMXhaVaRnLQKgH5agEOEed/VeuenlSuVZypzKiFQ3lRlTgagiNbBNiE3p2ocNQNRozOzNa0cy4wLcVz7EU3V6hNWq5xImq9uUNYfy0qebWBOgM3sBdZ7Td5s9RjaBcG0szi/RpfoHNHGBN+qoOD20c0cNTJ94A+i5Z+Xw1j4/MXF+08jRQouLabQYiXOc7j4tM3MAtaOU6wm0diCp46hIqOjL8LZ/3Mkk+h9Ct90upg5+7a6wDZLiJvdlxystbEUqVJpq93VN5LvhjQSMxn5cV5sc7v8Ab15YTX6VrYtUU63jpteAYOYE5L/EOE+a75uXtPvqEEy5hAni5hEscfmPRefn7RcKj3tsHS0h15aeBXZeyHaNKpQe0OArZpewnxBoENI5t10XpkvlK8u546X2EZU5lRC6sG8qzlTkIyoOe9ou8LqLxRa8NBYHPg+IyTA8oF/NUnYG33RVe0ccrYb4soE66gG+nIJvtNwdSnjKofmMkvY43zMdePTT0UFunSqPe5lNhe4iYEACOJcbNHUkLlnu41rH1ltY/wDWnOgOByvOVwcAI/uBOom3RPU9sVnPsCQYMgjK0XsQdevmtvEs/D0C7umsr5Rnfmzuv8LGGS1uablvCOqjq1VtLLmgflzOJzVDafDwbJMSvL629f3a2hNs4/uscys0QR3VRwtqLnToAvQezcWytTZUpnMx4zA+fA9RovNe8hJrudBykDKeYA4LvHZpRy7OoDjBJ6EuJ/dezDqPJld2rKWrGVOwiFtk1lQnIQg2MqoXaZtSGigDYjNU/wBusH2+YVv29tdmGpF79fyt/Uf2HVeeN7t4X16rzmmXTPlw8uSyiJxmN+JjT4dAbE/9hqP4Wph8S5oIaSA6xHAxp9Uzqt3BUw5wBvwHzM9eKK2NiYo4as2o4HKQR5jjELqGAq0ns7xtRuUiZJjXmqhtzAB9JkAS1oAjyB4KJ2RshziGveQydJsHaG3qufJhjl268XLlh/Vvb87ZpVctOkc0GXO4TcQFUqb4MhWbEbtBud0nKPh+/NVuszK4jkVrHUmoxllbd3tmmZtzt/ldO7GN42Un1MNVfl7xwdTLtC4CC2eBIA9ly1roTuHxDmPa9phzSCD1WmXrUNWQ1RG5+1BicLTqxBLRmHJ0X9FGbxb8U8O8sa3O4akmGg8uqqLFtDF06NN1So4NY3Un6DquO75doLqhLaRytkgN4RzJGuqit797KuKM1HQwTDRYeg9teapD3i/n7qJC8Ti3VDLnEySbkm6d2PQL6zGtEuJgDmVpSpHZGJdh69Krfwua7zadR7FGl9wmzsQGZGhgv8TiXHqIt7g8VG734J7QDU0GrgXFnCPCTY9VajTdUcHNIym4hvPqDEqC7RCKeHDXOJe9wtbwgXuOsLw4Y5fyPocvj/FvahOLNDPpELYwePdhqgqUHkPaZDhGvLq3mCo0VDEcOX7rAdw4L26fPejOz/fFm0KRkBlZkZ2TM/3joVbMq8t7r7cqYLEsr0/ymHN4PYfiafMfOF6c2LtKniaLK9F2ZjxI5g6FpHAg2I6LQ2cqjNs7wYbCia9VrT+n4nH/AIi6kMfVyU3OmMrSZ5QJXnjenaHfvfUzwCTc6nhbmT9wlSpDtF3mZjXZmMLWNGRpdAcRqTA0kx7KIwVSnTwlNpEd64vqEaua2oWgT/xgcsxPEquOdz0T2IruOVhNmCB9VjKbawy8Vqqbb754LvgZcdXeWkAWW06i2q3vXAvc4kNYIkNHvlF9evVUWnVLTLT/AJVoZt7uWeCC97YE/k6kfsuOfF+L0cfL+fRjemiRTp5gxjpJbTb8WVwuSeNwLlTm6Xag/CU20alBtRjbAtcWOA6zIPyVEqeIkuJLiZJ1MpqrRLdV2wnjNOGd8rt6L3T38w2OORodTqfoeWyR0IN1a8q8sbu7VOGrsqDQEZhrLZ5c16i2XiW1aTKjDLXtDgdbFblZO5FlOwhUcM7Ut43PxDmTZhLWjl1jqubEz9VYd/p/G1s0zmJvre4PSxFuCriykO4fRx6a/f3qnMPicoFhrP1/la+aywzUIqyt2s5zP2+f1TOL2gW0zFiYI6G38LQfUa34CmsXUzBo46LPZ0mcbtlzmM/SAXeZ0b9Aq5VN55391JOpju2yfsQo2o6SmIw4JKyVhaHZuzDb7aWzMQ4mTQmQeEiW+kk+y5ptLa7qjy4z4jI6Xt6laGAxr2NqMa4htRuV44ODSHD5j5la72ohzE1S43P8DyTRpkap2g0TLtAPsJutVLnEniilUItPNS+JyvptHEfsovA4cvcApSMvhnT68FKljb2PtXE4eA2ocrnhuU38U8PZZ27hnPcHVahe8guPIN4ft7qM2jiSKjY4OzD9lu4kF8DnDfTj+yyquuRC3dqYUsdcETceWtlqU3EGy1LsIVm3M30xGz3zTOek4y+k74XdR+l0cR6yq48CbaIyqj0jvDtluI2TUr05DX0iTOrREltuPD1Xm59Qniuu7Ic47uYiSMrQcvMCR4T1k69QuQAK1EjsnCNfmL3ZWtuR+qOHktTE1ZcTzP2EnvSLCI+qQ0qKyxskAcU5VMOMHQwmXLLjog2KOKixE8vNN4ioSb6plKJQYXoHsX2kamC7skk0zAJ5cvT915/XTuxDeFlHEPw9VwaK0d2TYd4Pyk/3DTqOqsHdIQnMiFR577ZNllmOfUizyDpA0/gKh1WQAvT3aBumMbSdEZgDB+gHWeK4ptbcjEuqltOl4R4Q6IDssZj0EkBYRRSsKQ21siphqnd1RDtR1GgPyUeqpTZJhb4pBmWf1CflI+q06NXLpr9EOrEiDzn2EKUb21QJJabE+yjE86pqmUk0BLeZKwxhJgXKfwmHLjlGpgDzJVEnuvsV2JqZG8ielo/lN4/Zzs5a0EtbxjUefFd57ONyGYeg172y+oJdPqI9Qfmrd/6boQR3bbyTYXn/AAAER5q3c3JxWMnIwtYIGY6FzjlAHzJ6BR++Gy24XF1MO05u6ysc79T8oLj0uSPRetsJgmU2hrGhoHACF5N36ql+PxLjqa1Q/wD2KG0NQrFpkck8MQSRx/lai2MPUDSDqitxlEuc4nVrQ4e+kJ/8blJHLKPW38LRONOYkcU3jakuzDis6G9tzFZwzmAAPIBRVN8EHksOdKwrJoLzJbnkm6kq27tdtGjXyE062bK4aAtcWlruRtKktgbp1sQXsa0iqxwaWOBBE8/YqoteEr5Ng9y6R31ct8qbT3h+cf8AZc/xVWm1pbTb0LjBcf4/yu2757rOdsqmGNh9OKhHLw+K3ouAPcTqqELIWE/hmib6AE/x81FIqCLcUPbYFYJv6rNQ2EIEAIhYS3XQELZwFIue0AwZEHSDOsrWCmd1sEauJpNAN3hEr1Dseo7uKeec+QZp4mNUKRw9GGtHIBC3uK2yE2MO3kP/ACn8qIXNnbzN24VA7aT8v5WsafPKPv3XPF1fts3feys7EH4Xmx5nSBztqfJcoVWBONZaeKbT2bwoppwWFklYQLo1C0gtMEaLonZDsduI2g01DmytdUjmQLfVc5auxdg+yCa3fk2aHDXiY/b7sg7o1kaJYaswlgIzaaqGASdACT6Lx1vJWz4ms/8AVUe73cSvYe0GF1J4FiWuE8pGq8hb1bPNDEVGOkEOOvylEiFWQFhPYY3RsgshIKdqOufuyaQCEJ7CYc1HhrbkmAg9S7i7JpnZeGpua1zDTD9JEuv+6naGxqTH941oD4gmLuFtfYKP7PsNUp4ChTqfE1keY4SDoeY6Kxwm0a2OwwfSez9THN9wQvH+1MH3b3s/Q4t84MSvZULzd2tbu/hsQ5wnLUl/W5v9VYlc3eFgFDisAKNDKswtmtGUD70v81rvQIWQUFYQLa2V2Xsd3Sd3jcS8EAAZZ4g5gf8A8/NUPcPdp+MxDGCcurtY8p4GJXqbZ2zm0WBrRAClQ8GoTmVZTalFCzCIWmNOPdvW36TKbcMGipXcMxJNqTDIBI4uN4HryXBGUSdBPkrj2lVn1cbiKh/NVcB/tb4W/IKrsa6nDtPTTr1Wa3Gm5pGtk7QeACDxTmOrh7s2lgPbitd7ITsJQlimeVkhUKa08F2PsP3sbSrfgqzQ3vTNOoONQfkcOvMcfNchpVcoPAmPZbGz8c6jVpVWnxMe14PItIIULp7QAQmNm4sVqVOq34ajGvHk4B37rYWmNEvIAJJAABJJsAOZK80dsO18DiK4OEqd4RIe5oIZPRx+LjcWsuuds+1RSwPdzBrOymONMCXek5R6rznSw7XPJyeAcdAB66qW6WIiE5QdDgTotvGODTlgZTeOXUcvJa9fDFt9RzCm9tE4l4LiQk0qRcQ1okkwAkLew+PyMytsSTJ0MeadBvGYB9L4xHkZVk7NNnirj6LTe8kc2jUf4UTicY2oC1x6gxx5a/RTfZg/JtTDEiR3gB1IgggO+aSpXqehTygDkIS4SoVf3620cJhH1GmKh8DDazj+YzaAqqS2ttihhmZ8RVZSbze4CegGpPkuSdp282C2hh3U8I51aqHDxBhYIHV8Ei5sFS/xX4l7quKe7EVLAGoZaJ4BosLDgnXGnTJ7oMYACIFuo++imzTnVVhBIIIIsQdQVhpurLtd9Ou4yMlQWmNfPmq/Xwzm6i3Pgkq6KriIM8FrrKwqgS6YkpTWHKTB114Iwx8QRK9A9hOySyi6o5vxfA7m0xInoQF1qFQOxKsHbNbGrajwfefRdBSkJhCzCFNKEmqYaT0KWsEKjzHvHhw5zzcOzmZ11NioZ1JrmX4HTziPorLvZRLcRWpkWzunyk+1hqoLCUe8qPbBHhmBfxEwPZS+kk3VRrUYJH3Ck9lNEtzCQDcHiBeFuO2Q99QimHPcAAWht7cRHBb1PdTFhrv6ThayWbN6QW8OLz1CRYG8DTkFFBS+M3cxTIz0X8oFzPKBqncbufjaTc1TDvA4xlcR5taSR6pNSaa95e0I8yUp+vRSOzNng5s9iGuIaRBtzCjarYKSy3Rp6z7LcTn2VhDOlPL/ANSR9IVrlU7s0o93szCt0/pBxHV11Zw9VHH+3Ot3lemwG1NgJ6Fxn6ZVz6tgGwGgwIudVdO0e+LrB8SYIvwIEfIBVmhRDsOHS3OHEeIi7RAiNZvw6ozrdUnaeGcx0OGlgdQ6OMpqnUOWCVN7XwxI0NtLSRYWn0+aiTgakT3b455Soba+Kq5nTAHC3RYpUSUvD0JdDgQBd0jQfdlasJgIo94R8T/QW0HFOmlRqiCrn2TU820aDiT4XefS/S6rO1KUOm14Nvqrn2Q4f/3IcZEaGNTpEqo9NB4XPu2isRhKbQJmpJ9GkfurlSq21VO7WKOfCB2uV4Ho6335q6L04lQcWtgC9nCeP3f3TWPw1Q/1KZJ4ObxEcuf+VvspFzsgi5iTaDEgzwsFnDd7TIdkL2zBcASCNCs+ibVcTmEiCLdYUlVIOUcJEjoL/wCFtbc2S41iaIzhwzQxp8M8DyutapsLFZSe6doRELNx3V89TSJ2piw6A0CAOAUeClVaZaSHAgjgbFDWSCfuVqTRvYDzzKVR1Up/ojhQbVNsziOcQBqopzC10HUFIPRPYBUAwdRvEPBPWdD1tA9Auph4XDexLa/dh9IkEOgjSQfVdjFdVIkMyFpCshFbyEIQcK7ZsMKOMzCR31MEcBI8LvWzfdQu7YaKRJAl0jN0sBc8De66n2x7vfisA5zWl1WiQ9pAk5ZGcRxsuT4fDPp0WOsWfq4DpHvbzSdpO/ReHpVKdXPSLgSbmZgdZmyt+H2gLB7wSY0GVvvN1GYZ7GU2uLvCYA4hh0AdeQD7J7CUaNWrD4YPMmmJ0dOuQ/LiuPJyWWTGvbxcGNxtylpzFbZFOtlGQuyZmuJmD04cRfqkbOc8Zn1qjIzfA05yG/3Ps0G/CUvbPZxXBLqYmRlseHMKKfs6ph3DPTeTGr7gn+3W/QLjy4578q68HJx68cfTX3uwbKzjWptyOANh+YRx6wqbuxu2cVjmUfyWe88AwG497LoPeB4DWguc63UeQAlWjcndluFa97mjvarpceTeDfqfMr0cV3Pbyc8ky9LlhHtYxrGiA0Bo8hZbIxC0aYnQLYFF3JdnFzbtQ2Z3uIp5CGmoyHu5AGAeZ4AdVoUdj06FNru7FRhsS9oJk8xylW7e/ARUZWyugtLHEAHKRdhANpufVU+ti3EmwkjxMnKH8M17SfY9DK482fjPT0fT8Uyu6Vs+hTFek5lPKHsIIkkC2YOvpxUhtXDFwhndzp4nAD5SVWX45jnBsuphtpOrWgCQBwN7KUouoUn03Me+o5zQSXiWsdqXZQL2DdeJ625Y8mcnt0y4ePLKyf4qW191sSHzUygSJDNOkk6m+i2MbiWsoim3TQt45vnCtWJxrKkmZyyImXOPEkiLyY8/JV3GbPpPqDMTmN8jQXP8gBe/7LrMpXHLi8VH2mO9qMDAZccoHHMTYe5XoTdHZf4XDspDVov56qr7H3BHf0cSQWCmc+Q/ETqCeXkujUaJJgAnyXTHpxs9n8MXOMBY29sZ1fD1KR/O0gHkRcH3W7gqD2Xyyt8VzxaVoedd1NiF9Ws6o3vO7c5uQkAF4toTeAPmpittrE0i+m+lUZTn4i0ZY/SSJDTwkGPopDezDCji8SGgsDiKgMEjxxJLRwkEWUE9znAy5xBBnKA0Ef7nfyvLzXVe36bCeJ7d6p+IxlEPGVz3FpLbEiJBMa6Quk7Z2LTp0i7ORHOLqg7rbMfh6oxD7ED+m20gEQS7gDFoV923sZ+O7qo2sadPIJYWk63zC/xRa/ILtPKY+nmvjln76UDHYfBlw7ykys4kS59gAToAD81oYzcfCPpvqM/oX8IkkE8Yk6Dmr1vVgm0WUqNLDM7tuWoazwIDwC2XONiYuQZ1sCqZisaZJeS90+EaAjQOj+bDkvPc8scvur148fHnh9sVc4c0qTqD/EC7MDrGsEH9iqwcG59YUgJdMW4t1+i6JtLDCqzKPiPingOsnineybdvM9+Mq+L/AOOlN9AA5/7D1Xoxu48XJj43S/brbBw1KnTc2iGvyiTEOmNT1VrZUUawQtkVhyW6y3c6Fqd4hQWNCEIAhc5383Fe934jAgB8/wBWjYU6v9wboHffn0ZCDzvjaVai7+tharGGxgZ2sJ1nL+U8bdeaf2Ph3V6rWMBe0EHM0x3YJhzXONogHXVd+qUw6xAPmJWuNm0howDyt7rjeHHe3p/6s/HTUweLq5AG0muDQG2qDhz1umNpNo4hjqOKoDKRMOhwkaEEXDuRGimqVINENAA6LL2A2IB87rs8znmyd2qOHJLAZJ1cZdHASptqnnbMpk6EeRMJ2ng2N0aPW/1VlCsPRa0CBCchZQoNbH0c1N7Q1riWkBrh4SeAPRcnxO5lcuh9QNg8Acw8iV2FJewHUA+d0sl7WWzpzKjuyxlPK3Lnj4iwST15qDx262NYx9Q0ml0taCwOzPaCBmyGQDBPECxtz7K3CsBkNb7BPLOWMymquGdwu45Dhty3ltMvexjYBLWkmoP7XWge5urXszYrKY/pU78XRJPm5XHIOQSlccZj0Z55ZdovAbNi7x/x/lSTGAaADySkKshCEIKzvru07FtYadTu6jDM5Qc4iMpJ4eqp2D3T7h81XF5GjSzK0HnBJnzXV1hzQdQD53U1L21MrJqVRNn0aYqtNUZmcQRIB4GOKu1Om0gERBFvJOBg5D2SlrbKu71bApYhrS6oaZph5b4gGEuAjOCOBAvrrzXNjus+myDUp1K7okU5qA83Oq2DejbrreI2NRe4ucwEm5mUw7Z5bZtGnl4XIPusZceOV3Y6Y8ueM1K59sPdfIQ+qc5AgNPwD04nzVsw2HBIaIE8hp6Bbv8ApTydA0ecrfweyww5i6SPQLc1HO23tihsloF7lIq7JHAqUQoIX/THIU0hAIQhAIQhAIQhAIQhAIQhAIQhAIQhAIQhAIQhAIQhAIQhAIQhAIQhAIQhAIQhAIQhAIQhAIQhAIQhAIQhAIQhAIQhAIQhAIQhAIQhAIQhAIQhAIQhAIQhAIQhAIQhAIQhAIQhAI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Samsung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096344" cy="231926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 rot="19829004">
            <a:off x="3248610" y="3134011"/>
            <a:ext cx="6061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 :D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GİRİŞ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b="1" dirty="0" smtClean="0"/>
              <a:t>İşitme engelli hasta hekim ile iletişimde sorunlar yaşamaktadır. 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İşitme engelli hasta ve hekim arasında genellikle bir tercüman yer almaktadır.  Bu da hasta </a:t>
            </a:r>
            <a:r>
              <a:rPr lang="tr-TR" b="1" dirty="0" err="1" smtClean="0"/>
              <a:t>anamnezinin</a:t>
            </a:r>
            <a:r>
              <a:rPr lang="tr-TR" b="1" dirty="0" smtClean="0"/>
              <a:t> alınmasında, tanıda ve tedavide zorluklara neden olmaktadır.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Hekim olarak işaret dilinin bilinmesi bu sorunları ortadan kaldıracaktır.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Özürlü</a:t>
            </a:r>
            <a:r>
              <a:rPr lang="en-US" b="1" dirty="0" smtClean="0"/>
              <a:t> </a:t>
            </a:r>
            <a:r>
              <a:rPr lang="en-US" b="1" dirty="0" err="1" smtClean="0"/>
              <a:t>Kişilere</a:t>
            </a:r>
            <a:r>
              <a:rPr lang="en-US" b="1" dirty="0" smtClean="0"/>
              <a:t> </a:t>
            </a:r>
            <a:r>
              <a:rPr lang="en-US" b="1" dirty="0" err="1" smtClean="0"/>
              <a:t>Yönelik</a:t>
            </a:r>
            <a:r>
              <a:rPr lang="en-US" b="1" dirty="0" smtClean="0"/>
              <a:t> </a:t>
            </a:r>
            <a:r>
              <a:rPr lang="en-US" b="1" dirty="0" err="1" smtClean="0"/>
              <a:t>Sağlık</a:t>
            </a:r>
            <a:r>
              <a:rPr lang="en-US" b="1" dirty="0" smtClean="0"/>
              <a:t> </a:t>
            </a:r>
            <a:r>
              <a:rPr lang="en-US" b="1" dirty="0" err="1" smtClean="0"/>
              <a:t>Hizmetlerinin</a:t>
            </a:r>
            <a:r>
              <a:rPr lang="en-US" b="1" dirty="0" smtClean="0"/>
              <a:t> </a:t>
            </a:r>
            <a:r>
              <a:rPr lang="en-US" b="1" dirty="0" err="1" smtClean="0"/>
              <a:t>Sunumuna</a:t>
            </a:r>
            <a:r>
              <a:rPr lang="en-US" b="1" dirty="0" smtClean="0"/>
              <a:t> </a:t>
            </a:r>
            <a:r>
              <a:rPr lang="en-US" b="1" dirty="0" err="1" smtClean="0"/>
              <a:t>İlişkin</a:t>
            </a:r>
            <a:r>
              <a:rPr lang="en-US" b="1" dirty="0" smtClean="0"/>
              <a:t> 2010/79 </a:t>
            </a:r>
            <a:r>
              <a:rPr lang="en-US" b="1" dirty="0" err="1" smtClean="0"/>
              <a:t>sayılı</a:t>
            </a:r>
            <a:r>
              <a:rPr lang="en-US" b="1" dirty="0" smtClean="0"/>
              <a:t> </a:t>
            </a:r>
            <a:r>
              <a:rPr lang="en-US" b="1" dirty="0" err="1" smtClean="0"/>
              <a:t>Genelge</a:t>
            </a:r>
            <a:r>
              <a:rPr lang="tr-TR" b="1" dirty="0" err="1" smtClean="0"/>
              <a:t>nin</a:t>
            </a:r>
            <a:r>
              <a:rPr lang="tr-TR" b="1" dirty="0" smtClean="0"/>
              <a:t> 6. maddesi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aşağıdaki</a:t>
            </a:r>
            <a:r>
              <a:rPr lang="en-US" b="1" dirty="0" smtClean="0"/>
              <a:t> </a:t>
            </a:r>
            <a:r>
              <a:rPr lang="en-US" b="1" dirty="0" err="1" smtClean="0"/>
              <a:t>hususlar</a:t>
            </a:r>
            <a:r>
              <a:rPr lang="en-US" b="1" dirty="0" smtClean="0"/>
              <a:t> </a:t>
            </a:r>
            <a:r>
              <a:rPr lang="en-US" b="1" dirty="0" err="1" smtClean="0"/>
              <a:t>düzenlenmiştir</a:t>
            </a:r>
            <a:r>
              <a:rPr lang="en-US" b="1" dirty="0" smtClean="0"/>
              <a:t>: </a:t>
            </a:r>
          </a:p>
          <a:p>
            <a:r>
              <a:rPr lang="en-US" b="1" dirty="0" err="1" smtClean="0"/>
              <a:t>İşitme</a:t>
            </a:r>
            <a:r>
              <a:rPr lang="en-US" b="1" dirty="0" smtClean="0"/>
              <a:t> </a:t>
            </a:r>
            <a:r>
              <a:rPr lang="en-US" b="1" dirty="0" err="1" smtClean="0"/>
              <a:t>özürlü</a:t>
            </a:r>
            <a:r>
              <a:rPr lang="en-US" b="1" dirty="0" smtClean="0"/>
              <a:t> </a:t>
            </a:r>
            <a:r>
              <a:rPr lang="en-US" b="1" dirty="0" err="1" smtClean="0"/>
              <a:t>hastalarla</a:t>
            </a:r>
            <a:r>
              <a:rPr lang="en-US" b="1" dirty="0" smtClean="0"/>
              <a:t> </a:t>
            </a:r>
            <a:r>
              <a:rPr lang="en-US" b="1" dirty="0" err="1" smtClean="0"/>
              <a:t>iletişimi</a:t>
            </a:r>
            <a:r>
              <a:rPr lang="en-US" b="1" dirty="0" smtClean="0"/>
              <a:t> </a:t>
            </a:r>
            <a:r>
              <a:rPr lang="en-US" b="1" dirty="0" err="1" smtClean="0"/>
              <a:t>sağlamak</a:t>
            </a:r>
            <a:r>
              <a:rPr lang="en-US" b="1" dirty="0" smtClean="0"/>
              <a:t> </a:t>
            </a:r>
            <a:r>
              <a:rPr lang="en-US" b="1" dirty="0" err="1" smtClean="0"/>
              <a:t>üzere</a:t>
            </a:r>
            <a:r>
              <a:rPr lang="en-US" b="1" dirty="0" smtClean="0"/>
              <a:t> </a:t>
            </a:r>
            <a:r>
              <a:rPr lang="en-US" b="1" dirty="0" err="1" smtClean="0"/>
              <a:t>işaret</a:t>
            </a:r>
            <a:r>
              <a:rPr lang="en-US" b="1" dirty="0" smtClean="0"/>
              <a:t> </a:t>
            </a:r>
            <a:r>
              <a:rPr lang="en-US" b="1" dirty="0" err="1" smtClean="0"/>
              <a:t>dili</a:t>
            </a:r>
            <a:r>
              <a:rPr lang="en-US" b="1" dirty="0" smtClean="0"/>
              <a:t> </a:t>
            </a:r>
            <a:r>
              <a:rPr lang="en-US" b="1" dirty="0" err="1" smtClean="0"/>
              <a:t>bilen</a:t>
            </a:r>
            <a:r>
              <a:rPr lang="en-US" b="1" dirty="0" smtClean="0"/>
              <a:t> </a:t>
            </a:r>
            <a:r>
              <a:rPr lang="en-US" b="1" dirty="0" err="1" smtClean="0"/>
              <a:t>personel</a:t>
            </a:r>
            <a:r>
              <a:rPr lang="en-US" b="1" dirty="0" smtClean="0"/>
              <a:t> </a:t>
            </a:r>
            <a:r>
              <a:rPr lang="en-US" b="1" dirty="0" err="1" smtClean="0"/>
              <a:t>istihdam</a:t>
            </a:r>
            <a:r>
              <a:rPr lang="en-US" b="1" dirty="0" smtClean="0"/>
              <a:t> </a:t>
            </a:r>
            <a:r>
              <a:rPr lang="en-US" b="1" dirty="0" err="1" smtClean="0"/>
              <a:t>edilecektir</a:t>
            </a:r>
            <a:r>
              <a:rPr lang="en-US" b="1" dirty="0" smtClean="0"/>
              <a:t>. 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AMAÇLAR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İşitme engelli hastalara ulaşabilmek ve onlara sağlık konusunda doğru hizmetin verilebilmesi için işaret dilinin öğrenilmesi</a:t>
            </a:r>
          </a:p>
          <a:p>
            <a:r>
              <a:rPr lang="tr-TR" b="1" dirty="0" smtClean="0"/>
              <a:t>Hekim adayları arasında bu konudaki duyarlılığı arttırmak için ve işaret dilinin öğrenilmesini yaygınlaştırmak için dönem 1 öğrencilerine işaret dilinin öğretilmesi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r-TR" b="1" dirty="0" smtClean="0"/>
              <a:t>YÖNTEMLER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Birinci basamak sağlık hizmetinde bir hekimin hastayla karşılaştığında şikayet ve tanıya yönelik sorabileceği sorular ve muhtemel cevaplar hazırlandı.</a:t>
            </a:r>
          </a:p>
          <a:p>
            <a:r>
              <a:rPr lang="tr-TR" b="1" dirty="0" smtClean="0"/>
              <a:t>Sessizler Derneği tercümanlarından eğitim alındı.</a:t>
            </a:r>
          </a:p>
          <a:p>
            <a:r>
              <a:rPr lang="tr-TR" b="1" dirty="0" smtClean="0"/>
              <a:t>İnternette bulunan video ve diğer görsellerden yararlanıldı.</a:t>
            </a:r>
          </a:p>
          <a:p>
            <a:r>
              <a:rPr lang="tr-TR" b="1" dirty="0" smtClean="0"/>
              <a:t>Konuyla ilgili diğer dokümanlar  araştırıldı.</a:t>
            </a:r>
          </a:p>
          <a:p>
            <a:r>
              <a:rPr lang="tr-TR" b="1" dirty="0" smtClean="0"/>
              <a:t>Gruptaki her öğrenci dönemindeki arkadaşlarının belli bir kısmına  sağlıkla ilgili işaret dilini öğretti.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tr-TR" b="1" dirty="0" smtClean="0"/>
              <a:t>Hekiminin </a:t>
            </a:r>
            <a:r>
              <a:rPr lang="tr-TR" b="1" dirty="0" err="1" smtClean="0"/>
              <a:t>anamnezi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Hekimin hastaya yönelttiği sorular</a:t>
            </a:r>
          </a:p>
          <a:p>
            <a:pPr>
              <a:buNone/>
            </a:pPr>
            <a:r>
              <a:rPr lang="tr-TR" b="1" dirty="0" smtClean="0"/>
              <a:t>Örn.: Şikayetiniz nedir? Ne zamandır bu şikayetiniz var? Başka hastalığınız var mı?  Gibi </a:t>
            </a:r>
          </a:p>
          <a:p>
            <a:r>
              <a:rPr lang="tr-TR" b="1" dirty="0" smtClean="0"/>
              <a:t>Hastayı selamlama, sayılar, gün, ay, yıl kavramları, alfabe, haftanın günleri</a:t>
            </a:r>
          </a:p>
          <a:p>
            <a:r>
              <a:rPr lang="tr-TR" b="1" dirty="0" smtClean="0"/>
              <a:t>Tanıda kullanacağı terimler</a:t>
            </a:r>
          </a:p>
          <a:p>
            <a:pPr>
              <a:buNone/>
            </a:pPr>
            <a:r>
              <a:rPr lang="tr-TR" b="1" dirty="0" smtClean="0"/>
              <a:t>Örn.: kan alınması, film çekilmesi, biyopsi gerekliliği, serum takılması, idrar tahlili gerekliliği gibi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HASTA CEVAPLARI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65104"/>
          </a:xfrm>
        </p:spPr>
        <p:txBody>
          <a:bodyPr>
            <a:normAutofit/>
          </a:bodyPr>
          <a:lstStyle/>
          <a:p>
            <a:r>
              <a:rPr lang="tr-TR" b="1" dirty="0" smtClean="0"/>
              <a:t>Hastanın bu sorulara karşı verdiği muhtemel cevaplar</a:t>
            </a:r>
          </a:p>
          <a:p>
            <a:pPr>
              <a:buNone/>
            </a:pPr>
            <a:r>
              <a:rPr lang="tr-TR" b="1" dirty="0" smtClean="0"/>
              <a:t>Örn.: ağrım var, kanamam var, yanmam var, ateş, terleme, ishal, kabızlık, bulantı, kusma, kilo kaybı, baş dönmesi, bayılma, uykusuzluk gibi.</a:t>
            </a:r>
          </a:p>
          <a:p>
            <a:r>
              <a:rPr lang="tr-TR" b="1" dirty="0" smtClean="0"/>
              <a:t>Akrabalık ilişkilerine dair kelimeler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HEKİM ÖNERİLERİ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Konsülte</a:t>
            </a:r>
            <a:r>
              <a:rPr lang="tr-TR" b="1" dirty="0" smtClean="0"/>
              <a:t> edilecek bölümler</a:t>
            </a:r>
          </a:p>
          <a:p>
            <a:pPr>
              <a:buNone/>
            </a:pPr>
            <a:r>
              <a:rPr lang="tr-TR" b="1" dirty="0" smtClean="0"/>
              <a:t>Örn.: Nöroloji, psikiyatri, genel cerrahi gibi</a:t>
            </a:r>
          </a:p>
          <a:p>
            <a:r>
              <a:rPr lang="tr-TR" b="1" dirty="0" smtClean="0"/>
              <a:t>Hastalıkla ilgili tavsiyelerde bulunma</a:t>
            </a:r>
          </a:p>
          <a:p>
            <a:pPr>
              <a:buNone/>
            </a:pPr>
            <a:r>
              <a:rPr lang="tr-TR" b="1" dirty="0" smtClean="0"/>
              <a:t>Örn.: Diyet yapma, spor yapma, sigara, alkol kullanılmaması gibi</a:t>
            </a:r>
          </a:p>
          <a:p>
            <a:r>
              <a:rPr lang="tr-TR" b="1" dirty="0" smtClean="0"/>
              <a:t>Tanı konduktan sonraki </a:t>
            </a:r>
            <a:r>
              <a:rPr lang="tr-TR" b="1" smtClean="0"/>
              <a:t>tedavi </a:t>
            </a:r>
            <a:r>
              <a:rPr lang="tr-TR" b="1" smtClean="0"/>
              <a:t>önerileri </a:t>
            </a:r>
            <a:endParaRPr lang="tr-TR" b="1" dirty="0" smtClean="0"/>
          </a:p>
          <a:p>
            <a:pPr>
              <a:buNone/>
            </a:pPr>
            <a:r>
              <a:rPr lang="tr-TR" b="1" dirty="0" smtClean="0"/>
              <a:t>Örn.: Reçete yazma veya cerrahi müdahale gibi</a:t>
            </a:r>
            <a:endParaRPr lang="en-US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IMAG1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144" y="3429000"/>
            <a:ext cx="5567784" cy="3138702"/>
          </a:xfrm>
          <a:prstGeom prst="rect">
            <a:avLst/>
          </a:prstGeom>
          <a:noFill/>
        </p:spPr>
      </p:pic>
      <p:pic>
        <p:nvPicPr>
          <p:cNvPr id="1027" name="Picture 3" descr="C:\Users\Samsung\Desktop\IMAG1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60648"/>
            <a:ext cx="5492645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Özel 4">
      <a:dk1>
        <a:sysClr val="windowText" lastClr="000000"/>
      </a:dk1>
      <a:lt1>
        <a:srgbClr val="ECD3A2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429</Words>
  <Application>Microsoft Office PowerPoint</Application>
  <PresentationFormat>Ekran Gösterisi (4:3)</PresentationFormat>
  <Paragraphs>70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GRUP SUSKUNLAR</vt:lpstr>
      <vt:lpstr>GİRİŞ</vt:lpstr>
      <vt:lpstr>Slayt 3</vt:lpstr>
      <vt:lpstr>AMAÇLAR</vt:lpstr>
      <vt:lpstr>YÖNTEMLER</vt:lpstr>
      <vt:lpstr>Hekiminin anamnezi</vt:lpstr>
      <vt:lpstr>HASTA CEVAPLARI</vt:lpstr>
      <vt:lpstr>HEKİM ÖNERİLERİ</vt:lpstr>
      <vt:lpstr>Slayt 9</vt:lpstr>
      <vt:lpstr>Slayt 10</vt:lpstr>
      <vt:lpstr>KAZANIMLAR</vt:lpstr>
      <vt:lpstr>KAYNAKLAR</vt:lpstr>
      <vt:lpstr>GRUP SUSKUNLAR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 SUSKUNLAR</dc:title>
  <dc:creator>Samsung</dc:creator>
  <cp:lastModifiedBy>derslik</cp:lastModifiedBy>
  <cp:revision>39</cp:revision>
  <dcterms:created xsi:type="dcterms:W3CDTF">2013-12-26T11:36:05Z</dcterms:created>
  <dcterms:modified xsi:type="dcterms:W3CDTF">2014-01-15T11:33:14Z</dcterms:modified>
</cp:coreProperties>
</file>