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74" r:id="rId24"/>
  </p:sldIdLst>
  <p:sldSz cx="12192000" cy="6858000"/>
  <p:notesSz cx="6858000" cy="9144000"/>
  <p:defaultTextStyle>
    <a:defPPr>
      <a:defRPr lang="tr-TR">
        <a:uFillTx/>
      </a:defRPr>
    </a:defPPr>
    <a:lvl1pPr marL="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nes Topcu" initials="E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8FF"/>
    <a:srgbClr val="23C4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uFillTx/>
              </a:defRPr>
            </a:lvl1pPr>
          </a:lstStyle>
          <a:p>
            <a:r>
              <a:rPr lang="tr-TR" smtClean="0">
                <a:uFillTx/>
              </a:rPr>
              <a:t>Asıl başlık stili için tıklatın</a:t>
            </a: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uFillTx/>
              </a:defRPr>
            </a:lvl1pPr>
            <a:lvl2pPr marL="457200" indent="0" algn="ctr">
              <a:buNone/>
              <a:defRPr sz="2800">
                <a:uFillTx/>
              </a:defRPr>
            </a:lvl2pPr>
            <a:lvl3pPr marL="914400" indent="0" algn="ctr">
              <a:buNone/>
              <a:defRPr sz="2400">
                <a:uFillTx/>
              </a:defRPr>
            </a:lvl3pPr>
            <a:lvl4pPr marL="1371600" indent="0" algn="ctr">
              <a:buNone/>
              <a:defRPr sz="2000">
                <a:uFillTx/>
              </a:defRPr>
            </a:lvl4pPr>
            <a:lvl5pPr marL="1828800" indent="0" algn="ctr">
              <a:buNone/>
              <a:defRPr sz="2000">
                <a:uFillTx/>
              </a:defRPr>
            </a:lvl5pPr>
            <a:lvl6pPr marL="2286000" indent="0" algn="ctr">
              <a:buNone/>
              <a:defRPr sz="2000">
                <a:uFillTx/>
              </a:defRPr>
            </a:lvl6pPr>
            <a:lvl7pPr marL="2743200" indent="0" algn="ctr">
              <a:buNone/>
              <a:defRPr sz="2000">
                <a:uFillTx/>
              </a:defRPr>
            </a:lvl7pPr>
            <a:lvl8pPr marL="3200400" indent="0" algn="ctr">
              <a:buNone/>
              <a:defRPr sz="2000">
                <a:uFillTx/>
              </a:defRPr>
            </a:lvl8pPr>
            <a:lvl9pPr marL="3657600" indent="0" algn="ctr">
              <a:buNone/>
              <a:defRPr sz="2000">
                <a:uFillTx/>
              </a:defRPr>
            </a:lvl9pPr>
          </a:lstStyle>
          <a:p>
            <a:r>
              <a:rPr lang="tr-TR" smtClean="0">
                <a:uFillTx/>
              </a:rPr>
              <a:t>Asıl alt başlık stilini düzenlemek için tıklatın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5F7E-F7E1-493A-9AB6-3EA6570DFA7D}" type="datetimeFigureOut">
              <a:rPr lang="tr-TR" smtClean="0">
                <a:uFillTx/>
              </a:rPr>
              <a:pPr/>
              <a:t>12.1.2016</a:t>
            </a:fld>
            <a:endParaRPr lang="tr-TR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7650-266C-46F2-AED8-70AF997542C4}" type="slidenum">
              <a:rPr lang="tr-TR" smtClean="0">
                <a:uFillTx/>
              </a:rPr>
              <a:pPr/>
              <a:t>‹#›</a:t>
            </a:fld>
            <a:endParaRPr lang="tr-TR" dirty="0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uFillTx/>
              </a:rPr>
              <a:t>Asıl başlık stili için tıklatın</a:t>
            </a:r>
            <a:endParaRPr lang="en-US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>
                <a:uFillTx/>
              </a:rPr>
              <a:t>Asıl metin stillerini düzenlemek için tıklatın</a:t>
            </a:r>
          </a:p>
          <a:p>
            <a:pPr lvl="1"/>
            <a:r>
              <a:rPr lang="tr-TR" smtClean="0">
                <a:uFillTx/>
              </a:rPr>
              <a:t>İkinci düzey</a:t>
            </a:r>
          </a:p>
          <a:p>
            <a:pPr lvl="2"/>
            <a:r>
              <a:rPr lang="tr-TR" smtClean="0">
                <a:uFillTx/>
              </a:rPr>
              <a:t>Üçüncü düzey</a:t>
            </a:r>
          </a:p>
          <a:p>
            <a:pPr lvl="3"/>
            <a:r>
              <a:rPr lang="tr-TR" smtClean="0">
                <a:uFillTx/>
              </a:rPr>
              <a:t>Dördüncü düzey</a:t>
            </a:r>
          </a:p>
          <a:p>
            <a:pPr lvl="4"/>
            <a:r>
              <a:rPr lang="tr-TR" smtClean="0">
                <a:uFillTx/>
              </a:rPr>
              <a:t>Beşinci düzey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5F7E-F7E1-493A-9AB6-3EA6570DFA7D}" type="datetimeFigureOut">
              <a:rPr lang="tr-TR" smtClean="0">
                <a:uFillTx/>
              </a:rPr>
              <a:pPr/>
              <a:t>12.1.2016</a:t>
            </a:fld>
            <a:endParaRPr lang="tr-TR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7650-266C-46F2-AED8-70AF997542C4}" type="slidenum">
              <a:rPr lang="tr-TR" smtClean="0">
                <a:uFillTx/>
              </a:rPr>
              <a:pPr/>
              <a:t>‹#›</a:t>
            </a:fld>
            <a:endParaRPr lang="tr-TR" dirty="0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tr-TR" smtClean="0">
                <a:uFillTx/>
              </a:rPr>
              <a:t>Asıl başlık stili için tıklatın</a:t>
            </a:r>
            <a:endParaRPr lang="en-US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tr-TR" smtClean="0">
                <a:uFillTx/>
              </a:rPr>
              <a:t>Asıl metin stillerini düzenlemek için tıklatın</a:t>
            </a:r>
          </a:p>
          <a:p>
            <a:pPr lvl="1"/>
            <a:r>
              <a:rPr lang="tr-TR" smtClean="0">
                <a:uFillTx/>
              </a:rPr>
              <a:t>İkinci düzey</a:t>
            </a:r>
          </a:p>
          <a:p>
            <a:pPr lvl="2"/>
            <a:r>
              <a:rPr lang="tr-TR" smtClean="0">
                <a:uFillTx/>
              </a:rPr>
              <a:t>Üçüncü düzey</a:t>
            </a:r>
          </a:p>
          <a:p>
            <a:pPr lvl="3"/>
            <a:r>
              <a:rPr lang="tr-TR" smtClean="0">
                <a:uFillTx/>
              </a:rPr>
              <a:t>Dördüncü düzey</a:t>
            </a:r>
          </a:p>
          <a:p>
            <a:pPr lvl="4"/>
            <a:r>
              <a:rPr lang="tr-TR" smtClean="0">
                <a:uFillTx/>
              </a:rPr>
              <a:t>Beşinci düzey</a:t>
            </a:r>
            <a:endParaRPr lang="en-US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5F7E-F7E1-493A-9AB6-3EA6570DFA7D}" type="datetimeFigureOut">
              <a:rPr lang="tr-TR" smtClean="0">
                <a:uFillTx/>
              </a:rPr>
              <a:pPr/>
              <a:t>12.1.2016</a:t>
            </a:fld>
            <a:endParaRPr lang="tr-TR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7650-266C-46F2-AED8-70AF997542C4}" type="slidenum">
              <a:rPr lang="tr-TR" smtClean="0">
                <a:uFillTx/>
              </a:rPr>
              <a:pPr/>
              <a:t>‹#›</a:t>
            </a:fld>
            <a:endParaRPr lang="tr-TR" dirty="0">
              <a:uFillTx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5F7E-F7E1-493A-9AB6-3EA6570DFA7D}" type="datetimeFigureOut">
              <a:rPr lang="tr-TR" smtClean="0">
                <a:uFillTx/>
              </a:rPr>
              <a:pPr/>
              <a:t>12.1.2016</a:t>
            </a:fld>
            <a:endParaRPr lang="tr-TR" dirty="0">
              <a:uFillTx/>
            </a:endParaRPr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uFillTx/>
            </a:endParaRPr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7650-266C-46F2-AED8-70AF997542C4}" type="slidenum">
              <a:rPr lang="tr-TR" smtClean="0">
                <a:uFillTx/>
              </a:rPr>
              <a:pPr/>
              <a:t>‹#›</a:t>
            </a:fld>
            <a:endParaRPr lang="tr-TR" dirty="0">
              <a:uFillTx/>
            </a:endParaRPr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5F7E-F7E1-493A-9AB6-3EA6570DFA7D}" type="datetimeFigureOut">
              <a:rPr lang="tr-TR" smtClean="0">
                <a:uFillTx/>
              </a:rPr>
              <a:pPr/>
              <a:t>12.1.2016</a:t>
            </a:fld>
            <a:endParaRPr lang="tr-TR" dirty="0">
              <a:uFillTx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uFillTx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7650-266C-46F2-AED8-70AF997542C4}" type="slidenum">
              <a:rPr lang="tr-TR" smtClean="0">
                <a:uFillTx/>
              </a:rPr>
              <a:pPr/>
              <a:t>‹#›</a:t>
            </a:fld>
            <a:endParaRPr lang="tr-TR" dirty="0">
              <a:uFillTx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5F7E-F7E1-493A-9AB6-3EA6570DFA7D}" type="datetimeFigureOut">
              <a:rPr lang="tr-TR" smtClean="0">
                <a:uFillTx/>
              </a:rPr>
              <a:pPr/>
              <a:t>12.1.2016</a:t>
            </a:fld>
            <a:endParaRPr lang="tr-TR" dirty="0">
              <a:uFillTx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uFillTx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CAB37650-266C-46F2-AED8-70AF997542C4}" type="slidenum">
              <a:rPr lang="tr-TR" smtClean="0">
                <a:uFillTx/>
              </a:rPr>
              <a:pPr/>
              <a:t>‹#›</a:t>
            </a:fld>
            <a:endParaRPr lang="tr-TR" dirty="0">
              <a:uFillTx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5F7E-F7E1-493A-9AB6-3EA6570DFA7D}" type="datetimeFigureOut">
              <a:rPr lang="tr-TR" smtClean="0">
                <a:uFillTx/>
              </a:rPr>
              <a:pPr/>
              <a:t>12.1.2016</a:t>
            </a:fld>
            <a:endParaRPr lang="tr-TR" dirty="0">
              <a:uFillTx/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uFillTx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7650-266C-46F2-AED8-70AF997542C4}" type="slidenum">
              <a:rPr lang="tr-TR" smtClean="0">
                <a:uFillTx/>
              </a:rPr>
              <a:pPr/>
              <a:t>‹#›</a:t>
            </a:fld>
            <a:endParaRPr lang="tr-TR" dirty="0">
              <a:uFillTx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5F7E-F7E1-493A-9AB6-3EA6570DFA7D}" type="datetimeFigureOut">
              <a:rPr lang="tr-TR" smtClean="0">
                <a:uFillTx/>
              </a:rPr>
              <a:pPr/>
              <a:t>12.1.2016</a:t>
            </a:fld>
            <a:endParaRPr lang="tr-TR" dirty="0">
              <a:uFillTx/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uFillTx/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7650-266C-46F2-AED8-70AF997542C4}" type="slidenum">
              <a:rPr lang="tr-TR" smtClean="0">
                <a:uFillTx/>
              </a:rPr>
              <a:pPr/>
              <a:t>‹#›</a:t>
            </a:fld>
            <a:endParaRPr lang="tr-TR" dirty="0">
              <a:uFillTx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5F7E-F7E1-493A-9AB6-3EA6570DFA7D}" type="datetimeFigureOut">
              <a:rPr lang="tr-TR" smtClean="0">
                <a:uFillTx/>
              </a:rPr>
              <a:pPr/>
              <a:t>12.1.2016</a:t>
            </a:fld>
            <a:endParaRPr lang="tr-TR" dirty="0">
              <a:uFillTx/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uFillTx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7650-266C-46F2-AED8-70AF997542C4}" type="slidenum">
              <a:rPr lang="tr-TR" smtClean="0">
                <a:uFillTx/>
              </a:rPr>
              <a:pPr/>
              <a:t>‹#›</a:t>
            </a:fld>
            <a:endParaRPr lang="tr-TR" dirty="0">
              <a:uFillTx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5F7E-F7E1-493A-9AB6-3EA6570DFA7D}" type="datetimeFigureOut">
              <a:rPr lang="tr-TR" smtClean="0">
                <a:uFillTx/>
              </a:rPr>
              <a:pPr/>
              <a:t>12.1.2016</a:t>
            </a:fld>
            <a:endParaRPr lang="tr-TR" dirty="0">
              <a:uFillTx/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uFillTx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7650-266C-46F2-AED8-70AF997542C4}" type="slidenum">
              <a:rPr lang="tr-TR" smtClean="0">
                <a:uFillTx/>
              </a:rPr>
              <a:pPr/>
              <a:t>‹#›</a:t>
            </a:fld>
            <a:endParaRPr lang="tr-TR" dirty="0">
              <a:uFillTx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5F7E-F7E1-493A-9AB6-3EA6570DFA7D}" type="datetimeFigureOut">
              <a:rPr lang="tr-TR" smtClean="0">
                <a:uFillTx/>
              </a:rPr>
              <a:pPr/>
              <a:t>12.1.2016</a:t>
            </a:fld>
            <a:endParaRPr lang="tr-TR" dirty="0">
              <a:uFillTx/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uFillTx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7650-266C-46F2-AED8-70AF997542C4}" type="slidenum">
              <a:rPr lang="tr-TR" smtClean="0">
                <a:uFillTx/>
              </a:rPr>
              <a:pPr/>
              <a:t>‹#›</a:t>
            </a:fld>
            <a:endParaRPr lang="tr-TR" dirty="0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uFillTx/>
              </a:rPr>
              <a:t>Asıl başlık stili için tıklatın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>
                <a:uFillTx/>
              </a:rPr>
              <a:t>Asıl metin stillerini düzenlemek için tıklatın</a:t>
            </a:r>
          </a:p>
          <a:p>
            <a:pPr lvl="1"/>
            <a:r>
              <a:rPr lang="tr-TR" smtClean="0">
                <a:uFillTx/>
              </a:rPr>
              <a:t>İkinci düzey</a:t>
            </a:r>
          </a:p>
          <a:p>
            <a:pPr lvl="2"/>
            <a:r>
              <a:rPr lang="tr-TR" smtClean="0">
                <a:uFillTx/>
              </a:rPr>
              <a:t>Üçüncü düzey</a:t>
            </a:r>
          </a:p>
          <a:p>
            <a:pPr lvl="3"/>
            <a:r>
              <a:rPr lang="tr-TR" smtClean="0">
                <a:uFillTx/>
              </a:rPr>
              <a:t>Dördüncü düzey</a:t>
            </a:r>
          </a:p>
          <a:p>
            <a:pPr lvl="4"/>
            <a:r>
              <a:rPr lang="tr-TR" smtClean="0">
                <a:uFillTx/>
              </a:rPr>
              <a:t>Beşinci düzey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5F7E-F7E1-493A-9AB6-3EA6570DFA7D}" type="datetimeFigureOut">
              <a:rPr lang="tr-TR" smtClean="0">
                <a:uFillTx/>
              </a:rPr>
              <a:pPr/>
              <a:t>12.1.2016</a:t>
            </a:fld>
            <a:endParaRPr lang="tr-TR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7650-266C-46F2-AED8-70AF997542C4}" type="slidenum">
              <a:rPr lang="tr-TR" smtClean="0">
                <a:uFillTx/>
              </a:rPr>
              <a:pPr/>
              <a:t>‹#›</a:t>
            </a:fld>
            <a:endParaRPr lang="tr-TR" dirty="0">
              <a:uFillTx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tr-T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Resim eklemek için simgeyi tıklatın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5F7E-F7E1-493A-9AB6-3EA6570DFA7D}" type="datetimeFigureOut">
              <a:rPr lang="tr-TR" smtClean="0">
                <a:uFillTx/>
              </a:rPr>
              <a:pPr/>
              <a:t>12.1.2016</a:t>
            </a:fld>
            <a:endParaRPr lang="tr-TR" dirty="0">
              <a:uFillTx/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uFillTx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7650-266C-46F2-AED8-70AF997542C4}" type="slidenum">
              <a:rPr lang="tr-TR" smtClean="0">
                <a:uFillTx/>
              </a:rPr>
              <a:pPr/>
              <a:t>‹#›</a:t>
            </a:fld>
            <a:endParaRPr lang="tr-TR" dirty="0">
              <a:uFillTx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5F7E-F7E1-493A-9AB6-3EA6570DFA7D}" type="datetimeFigureOut">
              <a:rPr lang="tr-TR" smtClean="0">
                <a:uFillTx/>
              </a:rPr>
              <a:pPr/>
              <a:t>12.1.2016</a:t>
            </a:fld>
            <a:endParaRPr lang="tr-TR" dirty="0">
              <a:uFillTx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uFillTx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7650-266C-46F2-AED8-70AF997542C4}" type="slidenum">
              <a:rPr lang="tr-TR" smtClean="0">
                <a:uFillTx/>
              </a:rPr>
              <a:pPr/>
              <a:t>‹#›</a:t>
            </a:fld>
            <a:endParaRPr lang="tr-TR" dirty="0">
              <a:uFillTx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5F7E-F7E1-493A-9AB6-3EA6570DFA7D}" type="datetimeFigureOut">
              <a:rPr lang="tr-TR" smtClean="0">
                <a:uFillTx/>
              </a:rPr>
              <a:pPr/>
              <a:t>12.1.2016</a:t>
            </a:fld>
            <a:endParaRPr lang="tr-TR" dirty="0">
              <a:uFillTx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uFillTx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7650-266C-46F2-AED8-70AF997542C4}" type="slidenum">
              <a:rPr lang="tr-TR" smtClean="0">
                <a:uFillTx/>
              </a:rPr>
              <a:pPr/>
              <a:t>‹#›</a:t>
            </a:fld>
            <a:endParaRPr lang="tr-TR" dirty="0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>
                <a:uFillTx/>
              </a:defRPr>
            </a:lvl1pPr>
          </a:lstStyle>
          <a:p>
            <a:r>
              <a:rPr lang="tr-TR" smtClean="0">
                <a:uFillTx/>
              </a:rPr>
              <a:t>Asıl başlık stili için tıklatın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tr-TR" smtClean="0">
                <a:uFillTx/>
              </a:rPr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5F7E-F7E1-493A-9AB6-3EA6570DFA7D}" type="datetimeFigureOut">
              <a:rPr lang="tr-TR" smtClean="0">
                <a:uFillTx/>
              </a:rPr>
              <a:pPr/>
              <a:t>12.1.2016</a:t>
            </a:fld>
            <a:endParaRPr lang="tr-TR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7650-266C-46F2-AED8-70AF997542C4}" type="slidenum">
              <a:rPr lang="tr-TR" smtClean="0">
                <a:uFillTx/>
              </a:rPr>
              <a:pPr/>
              <a:t>‹#›</a:t>
            </a:fld>
            <a:endParaRPr lang="tr-TR" dirty="0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uFillTx/>
              </a:rPr>
              <a:t>Asıl başlık stili için tıklatın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tr-TR" smtClean="0">
                <a:uFillTx/>
              </a:rPr>
              <a:t>Asıl metin stillerini düzenlemek için tıklatın</a:t>
            </a:r>
          </a:p>
          <a:p>
            <a:pPr lvl="1"/>
            <a:r>
              <a:rPr lang="tr-TR" smtClean="0">
                <a:uFillTx/>
              </a:rPr>
              <a:t>İkinci düzey</a:t>
            </a:r>
          </a:p>
          <a:p>
            <a:pPr lvl="2"/>
            <a:r>
              <a:rPr lang="tr-TR" smtClean="0">
                <a:uFillTx/>
              </a:rPr>
              <a:t>Üçüncü düzey</a:t>
            </a:r>
          </a:p>
          <a:p>
            <a:pPr lvl="3"/>
            <a:r>
              <a:rPr lang="tr-TR" smtClean="0">
                <a:uFillTx/>
              </a:rPr>
              <a:t>Dördüncü düzey</a:t>
            </a:r>
          </a:p>
          <a:p>
            <a:pPr lvl="4"/>
            <a:r>
              <a:rPr lang="tr-TR" smtClean="0">
                <a:uFillTx/>
              </a:rPr>
              <a:t>Beşinci düzey</a:t>
            </a:r>
            <a:endParaRPr lang="en-US" dirty="0">
              <a:uFillTx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tr-TR" smtClean="0">
                <a:uFillTx/>
              </a:rPr>
              <a:t>Asıl metin stillerini düzenlemek için tıklatın</a:t>
            </a:r>
          </a:p>
          <a:p>
            <a:pPr lvl="1"/>
            <a:r>
              <a:rPr lang="tr-TR" smtClean="0">
                <a:uFillTx/>
              </a:rPr>
              <a:t>İkinci düzey</a:t>
            </a:r>
          </a:p>
          <a:p>
            <a:pPr lvl="2"/>
            <a:r>
              <a:rPr lang="tr-TR" smtClean="0">
                <a:uFillTx/>
              </a:rPr>
              <a:t>Üçüncü düzey</a:t>
            </a:r>
          </a:p>
          <a:p>
            <a:pPr lvl="3"/>
            <a:r>
              <a:rPr lang="tr-TR" smtClean="0">
                <a:uFillTx/>
              </a:rPr>
              <a:t>Dördüncü düzey</a:t>
            </a:r>
          </a:p>
          <a:p>
            <a:pPr lvl="4"/>
            <a:r>
              <a:rPr lang="tr-TR" smtClean="0">
                <a:uFillTx/>
              </a:rPr>
              <a:t>Beşinci düzey</a:t>
            </a:r>
            <a:endParaRPr lang="en-US" dirty="0"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5F7E-F7E1-493A-9AB6-3EA6570DFA7D}" type="datetimeFigureOut">
              <a:rPr lang="tr-TR" smtClean="0">
                <a:uFillTx/>
              </a:rPr>
              <a:pPr/>
              <a:t>12.1.2016</a:t>
            </a:fld>
            <a:endParaRPr lang="tr-TR" dirty="0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7650-266C-46F2-AED8-70AF997542C4}" type="slidenum">
              <a:rPr lang="tr-TR" smtClean="0">
                <a:uFillTx/>
              </a:rPr>
              <a:pPr/>
              <a:t>‹#›</a:t>
            </a:fld>
            <a:endParaRPr lang="tr-TR" dirty="0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tr-TR" smtClean="0">
                <a:uFillTx/>
              </a:rPr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tr-TR" smtClean="0">
                <a:uFillTx/>
              </a:rPr>
              <a:t>Asıl metin stillerini düzenlemek için tıklatın</a:t>
            </a:r>
          </a:p>
          <a:p>
            <a:pPr lvl="1"/>
            <a:r>
              <a:rPr lang="tr-TR" smtClean="0">
                <a:uFillTx/>
              </a:rPr>
              <a:t>İkinci düzey</a:t>
            </a:r>
          </a:p>
          <a:p>
            <a:pPr lvl="2"/>
            <a:r>
              <a:rPr lang="tr-TR" smtClean="0">
                <a:uFillTx/>
              </a:rPr>
              <a:t>Üçüncü düzey</a:t>
            </a:r>
          </a:p>
          <a:p>
            <a:pPr lvl="3"/>
            <a:r>
              <a:rPr lang="tr-TR" smtClean="0">
                <a:uFillTx/>
              </a:rPr>
              <a:t>Dördüncü düzey</a:t>
            </a:r>
          </a:p>
          <a:p>
            <a:pPr lvl="4"/>
            <a:r>
              <a:rPr lang="tr-TR" smtClean="0">
                <a:uFillTx/>
              </a:rPr>
              <a:t>Beşinci düzey</a:t>
            </a:r>
            <a:endParaRPr lang="en-US" dirty="0"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tr-TR" smtClean="0">
                <a:uFillTx/>
              </a:rPr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tr-TR" smtClean="0">
                <a:uFillTx/>
              </a:rPr>
              <a:t>Asıl metin stillerini düzenlemek için tıklatın</a:t>
            </a:r>
          </a:p>
          <a:p>
            <a:pPr lvl="1"/>
            <a:r>
              <a:rPr lang="tr-TR" smtClean="0">
                <a:uFillTx/>
              </a:rPr>
              <a:t>İkinci düzey</a:t>
            </a:r>
          </a:p>
          <a:p>
            <a:pPr lvl="2"/>
            <a:r>
              <a:rPr lang="tr-TR" smtClean="0">
                <a:uFillTx/>
              </a:rPr>
              <a:t>Üçüncü düzey</a:t>
            </a:r>
          </a:p>
          <a:p>
            <a:pPr lvl="3"/>
            <a:r>
              <a:rPr lang="tr-TR" smtClean="0">
                <a:uFillTx/>
              </a:rPr>
              <a:t>Dördüncü düzey</a:t>
            </a:r>
          </a:p>
          <a:p>
            <a:pPr lvl="4"/>
            <a:r>
              <a:rPr lang="tr-TR" smtClean="0">
                <a:uFillTx/>
              </a:rPr>
              <a:t>Beşinci düzey</a:t>
            </a:r>
            <a:endParaRPr lang="en-US">
              <a:uFillTx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5F7E-F7E1-493A-9AB6-3EA6570DFA7D}" type="datetimeFigureOut">
              <a:rPr lang="tr-TR" smtClean="0">
                <a:uFillTx/>
              </a:rPr>
              <a:pPr/>
              <a:t>12.1.2016</a:t>
            </a:fld>
            <a:endParaRPr lang="tr-TR" dirty="0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7650-266C-46F2-AED8-70AF997542C4}" type="slidenum">
              <a:rPr lang="tr-TR" smtClean="0">
                <a:uFillTx/>
              </a:rPr>
              <a:pPr/>
              <a:t>‹#›</a:t>
            </a:fld>
            <a:endParaRPr lang="tr-TR" dirty="0">
              <a:uFillTx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uFillTx/>
              </a:rPr>
              <a:t>Asıl başlık stili için tıklatın</a:t>
            </a:r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5F7E-F7E1-493A-9AB6-3EA6570DFA7D}" type="datetimeFigureOut">
              <a:rPr lang="tr-TR" smtClean="0">
                <a:uFillTx/>
              </a:rPr>
              <a:pPr/>
              <a:t>12.1.2016</a:t>
            </a:fld>
            <a:endParaRPr lang="tr-TR" dirty="0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7650-266C-46F2-AED8-70AF997542C4}" type="slidenum">
              <a:rPr lang="tr-TR" smtClean="0">
                <a:uFillTx/>
              </a:rPr>
              <a:pPr/>
              <a:t>‹#›</a:t>
            </a:fld>
            <a:endParaRPr lang="tr-TR" dirty="0">
              <a:uFillTx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uFillTx/>
              </a:rPr>
              <a:t>Asıl başlık stili için tıklatın</a:t>
            </a:r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5F7E-F7E1-493A-9AB6-3EA6570DFA7D}" type="datetimeFigureOut">
              <a:rPr lang="tr-TR" smtClean="0">
                <a:uFillTx/>
              </a:rPr>
              <a:pPr/>
              <a:t>12.1.2016</a:t>
            </a:fld>
            <a:endParaRPr lang="tr-TR" dirty="0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7650-266C-46F2-AED8-70AF997542C4}" type="slidenum">
              <a:rPr lang="tr-TR" smtClean="0">
                <a:uFillTx/>
              </a:rPr>
              <a:pPr/>
              <a:t>‹#›</a:t>
            </a:fld>
            <a:endParaRPr lang="tr-TR" dirty="0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3200" b="0">
                <a:uFillTx/>
              </a:defRPr>
            </a:lvl1pPr>
          </a:lstStyle>
          <a:p>
            <a:r>
              <a:rPr lang="tr-TR" smtClean="0">
                <a:uFillTx/>
              </a:rPr>
              <a:t>Asıl başlık stili için tıklatın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tr-TR" smtClean="0">
                <a:uFillTx/>
              </a:rPr>
              <a:t>Asıl metin stillerini düzenlemek için tıklatın</a:t>
            </a:r>
          </a:p>
          <a:p>
            <a:pPr lvl="1"/>
            <a:r>
              <a:rPr lang="tr-TR" smtClean="0">
                <a:uFillTx/>
              </a:rPr>
              <a:t>İkinci düzey</a:t>
            </a:r>
          </a:p>
          <a:p>
            <a:pPr lvl="2"/>
            <a:r>
              <a:rPr lang="tr-TR" smtClean="0">
                <a:uFillTx/>
              </a:rPr>
              <a:t>Üçüncü düzey</a:t>
            </a:r>
          </a:p>
          <a:p>
            <a:pPr lvl="3"/>
            <a:r>
              <a:rPr lang="tr-TR" smtClean="0">
                <a:uFillTx/>
              </a:rPr>
              <a:t>Dördüncü düzey</a:t>
            </a:r>
          </a:p>
          <a:p>
            <a:pPr lvl="4"/>
            <a:r>
              <a:rPr lang="tr-TR" smtClean="0">
                <a:uFillTx/>
              </a:rPr>
              <a:t>Beşinci düzey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tr-TR" smtClean="0">
                <a:uFillTx/>
              </a:rPr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5F7E-F7E1-493A-9AB6-3EA6570DFA7D}" type="datetimeFigureOut">
              <a:rPr lang="tr-TR" smtClean="0">
                <a:uFillTx/>
              </a:rPr>
              <a:pPr/>
              <a:t>12.1.2016</a:t>
            </a:fld>
            <a:endParaRPr lang="tr-TR" dirty="0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7650-266C-46F2-AED8-70AF997542C4}" type="slidenum">
              <a:rPr lang="tr-TR" smtClean="0">
                <a:uFillTx/>
              </a:rPr>
              <a:pPr/>
              <a:t>‹#›</a:t>
            </a:fld>
            <a:endParaRPr lang="tr-TR" dirty="0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>
                <a:uFillTx/>
              </a:defRPr>
            </a:lvl1pPr>
          </a:lstStyle>
          <a:p>
            <a:r>
              <a:rPr lang="tr-TR" smtClean="0">
                <a:uFillTx/>
              </a:rPr>
              <a:t>Asıl başlık stili için tıklatın</a:t>
            </a:r>
            <a:endParaRPr lang="en-US" dirty="0">
              <a:uFillTx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r>
              <a:rPr lang="tr-TR" dirty="0" smtClean="0">
                <a:uFillTx/>
              </a:rPr>
              <a:t>Resim eklemek için simgeyi tıklatın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tr-TR" smtClean="0">
                <a:uFillTx/>
              </a:rPr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5F7E-F7E1-493A-9AB6-3EA6570DFA7D}" type="datetimeFigureOut">
              <a:rPr lang="tr-TR" smtClean="0">
                <a:uFillTx/>
              </a:rPr>
              <a:pPr/>
              <a:t>12.1.2016</a:t>
            </a:fld>
            <a:endParaRPr lang="tr-TR" dirty="0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7650-266C-46F2-AED8-70AF997542C4}" type="slidenum">
              <a:rPr lang="tr-TR" smtClean="0">
                <a:uFillTx/>
              </a:rPr>
              <a:pPr/>
              <a:t>‹#›</a:t>
            </a:fld>
            <a:endParaRPr lang="tr-TR" dirty="0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5F8FF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>
                <a:uFillTx/>
              </a:rPr>
              <a:t>Asıl başlık stili için tıklatın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>
                <a:uFillTx/>
              </a:rPr>
              <a:t>Asıl metin stillerini düzenlemek için tıklatın</a:t>
            </a:r>
          </a:p>
          <a:p>
            <a:pPr lvl="1"/>
            <a:r>
              <a:rPr lang="tr-TR" smtClean="0">
                <a:uFillTx/>
              </a:rPr>
              <a:t>İkinci düzey</a:t>
            </a:r>
          </a:p>
          <a:p>
            <a:pPr lvl="2"/>
            <a:r>
              <a:rPr lang="tr-TR" smtClean="0">
                <a:uFillTx/>
              </a:rPr>
              <a:t>Üçüncü düzey</a:t>
            </a:r>
          </a:p>
          <a:p>
            <a:pPr lvl="3"/>
            <a:r>
              <a:rPr lang="tr-TR" smtClean="0">
                <a:uFillTx/>
              </a:rPr>
              <a:t>Dördüncü düzey</a:t>
            </a:r>
          </a:p>
          <a:p>
            <a:pPr lvl="4"/>
            <a:r>
              <a:rPr lang="tr-TR" smtClean="0">
                <a:uFillTx/>
              </a:rPr>
              <a:t>Beşinci düzey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</a:lstStyle>
          <a:p>
            <a:fld id="{7F345F7E-F7E1-493A-9AB6-3EA6570DFA7D}" type="datetimeFigureOut">
              <a:rPr lang="tr-TR" smtClean="0">
                <a:uFillTx/>
              </a:rPr>
              <a:pPr/>
              <a:t>12.1.2016</a:t>
            </a:fld>
            <a:endParaRPr lang="tr-TR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</a:lstStyle>
          <a:p>
            <a:endParaRPr lang="tr-TR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CAB37650-266C-46F2-AED8-70AF997542C4}" type="slidenum">
              <a:rPr lang="tr-TR" smtClean="0">
                <a:uFillTx/>
              </a:rPr>
              <a:pPr/>
              <a:t>‹#›</a:t>
            </a:fld>
            <a:endParaRPr lang="tr-TR" dirty="0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F345F7E-F7E1-493A-9AB6-3EA6570DFA7D}" type="datetimeFigureOut">
              <a:rPr lang="tr-TR" smtClean="0">
                <a:uFillTx/>
              </a:rPr>
              <a:pPr/>
              <a:t>12.1.2016</a:t>
            </a:fld>
            <a:endParaRPr lang="tr-TR" dirty="0">
              <a:uFillTx/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tr-TR" dirty="0">
              <a:uFillTx/>
            </a:endParaRPr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AB37650-266C-46F2-AED8-70AF997542C4}" type="slidenum">
              <a:rPr lang="tr-TR" smtClean="0">
                <a:uFillTx/>
              </a:rPr>
              <a:pPr/>
              <a:t>‹#›</a:t>
            </a:fld>
            <a:endParaRPr lang="tr-TR" dirty="0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515287" y="2433210"/>
            <a:ext cx="8001000" cy="2620370"/>
          </a:xfrm>
        </p:spPr>
        <p:txBody>
          <a:bodyPr>
            <a:normAutofit fontScale="90000"/>
          </a:bodyPr>
          <a:lstStyle/>
          <a:p>
            <a:pPr algn="r"/>
            <a:r>
              <a:rPr lang="tr-TR" sz="4700" b="1" dirty="0" smtClean="0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/>
            </a:r>
            <a:br>
              <a:rPr lang="tr-TR" sz="4700" b="1" dirty="0" smtClean="0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</a:br>
            <a:r>
              <a:rPr lang="tr-TR" sz="4700" b="1" dirty="0" smtClean="0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       </a:t>
            </a:r>
            <a:r>
              <a:rPr lang="tr-TR" sz="4700" b="1" dirty="0" err="1" smtClean="0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Kocaelİ</a:t>
            </a:r>
            <a:r>
              <a:rPr lang="tr-TR" sz="4700" b="1" dirty="0" smtClean="0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 </a:t>
            </a:r>
            <a:r>
              <a:rPr lang="tr-TR" sz="4700" b="1" dirty="0" err="1" smtClean="0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Ünİversİtesİ</a:t>
            </a:r>
            <a:r>
              <a:rPr lang="tr-TR" sz="4700" b="1" dirty="0" smtClean="0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/>
            </a:r>
            <a:br>
              <a:rPr lang="tr-TR" sz="4700" b="1" dirty="0" smtClean="0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</a:br>
            <a:r>
              <a:rPr lang="tr-TR" sz="4700" b="1" dirty="0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 </a:t>
            </a:r>
            <a:r>
              <a:rPr lang="tr-TR" sz="4700" b="1" dirty="0" smtClean="0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              </a:t>
            </a:r>
            <a:r>
              <a:rPr lang="tr-TR" sz="4700" b="1" dirty="0" err="1" smtClean="0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TIp</a:t>
            </a:r>
            <a:r>
              <a:rPr lang="tr-TR" sz="4700" b="1" dirty="0" smtClean="0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 </a:t>
            </a:r>
            <a:r>
              <a:rPr lang="tr-TR" sz="4700" b="1" dirty="0" err="1" smtClean="0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Fakültesİ</a:t>
            </a:r>
            <a:r>
              <a:rPr lang="tr-TR" sz="4700" b="1" dirty="0" smtClean="0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/>
            </a:r>
            <a:br>
              <a:rPr lang="tr-TR" sz="4700" b="1" dirty="0" smtClean="0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</a:br>
            <a:endParaRPr lang="tr-TR" sz="4700" b="1" dirty="0" smtClean="0">
              <a:solidFill>
                <a:schemeClr val="accent1">
                  <a:lumMod val="50000"/>
                </a:schemeClr>
              </a:solidFill>
              <a:uFillTx/>
              <a:latin typeface="Century Gothic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204652" y="4496460"/>
            <a:ext cx="6400800" cy="1947333"/>
          </a:xfrm>
        </p:spPr>
        <p:txBody>
          <a:bodyPr>
            <a:normAutofit/>
          </a:bodyPr>
          <a:lstStyle/>
          <a:p>
            <a:pPr algn="r"/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Grup </a:t>
            </a:r>
            <a:r>
              <a:rPr lang="tr-TR" sz="2800" b="1" dirty="0" err="1" smtClean="0">
                <a:solidFill>
                  <a:schemeClr val="accent1">
                    <a:lumMod val="50000"/>
                  </a:schemeClr>
                </a:solidFill>
              </a:rPr>
              <a:t>Empatisyen</a:t>
            </a:r>
            <a:endParaRPr lang="tr-TR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</a:rPr>
              <a:t>Toplumsal </a:t>
            </a:r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Duyarlılık Projesi</a:t>
            </a:r>
          </a:p>
          <a:p>
            <a:pPr algn="r"/>
            <a:endParaRPr lang="tr-TR" sz="2800" b="1" dirty="0" smtClean="0">
              <a:solidFill>
                <a:schemeClr val="accent1">
                  <a:lumMod val="50000"/>
                </a:schemeClr>
              </a:solidFill>
              <a:uFillTx/>
            </a:endParaRPr>
          </a:p>
        </p:txBody>
      </p:sp>
      <p:pic>
        <p:nvPicPr>
          <p:cNvPr id="6" name="Picture 2" descr="C:\Users\Kerim\Documents\Alınan Dosyalarım\162px-Kocaeli_Universitesi_Logos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3771" y="411134"/>
            <a:ext cx="2493349" cy="264673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0722" y="372864"/>
            <a:ext cx="2333273" cy="2294136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857541" y="2676503"/>
            <a:ext cx="2410680" cy="1507067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EVET: 17</a:t>
            </a:r>
            <a:b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</a:br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HAYIR: 35</a:t>
            </a:r>
            <a:endParaRPr lang="tr-TR" sz="3200" b="1" dirty="0">
              <a:solidFill>
                <a:schemeClr val="accent1">
                  <a:lumMod val="50000"/>
                </a:schemeClr>
              </a:solidFill>
              <a:uFillTx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10" y="854613"/>
            <a:ext cx="7948247" cy="5150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012286" y="2802044"/>
            <a:ext cx="2382545" cy="1507067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EVET: 37</a:t>
            </a:r>
            <a:b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</a:br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HAYIR: 15</a:t>
            </a:r>
            <a:endParaRPr lang="tr-TR" sz="3200" b="1" dirty="0">
              <a:solidFill>
                <a:schemeClr val="accent1">
                  <a:lumMod val="50000"/>
                </a:schemeClr>
              </a:solidFill>
              <a:uFillTx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1012875"/>
            <a:ext cx="7807569" cy="5085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763757" y="2391378"/>
            <a:ext cx="3151579" cy="1507067"/>
          </a:xfrm>
        </p:spPr>
        <p:txBody>
          <a:bodyPr>
            <a:noAutofit/>
          </a:bodyPr>
          <a:lstStyle/>
          <a:p>
            <a:r>
              <a:rPr lang="tr-TR" sz="36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EVET: 16</a:t>
            </a:r>
            <a:br>
              <a:rPr lang="tr-TR" sz="36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</a:br>
            <a:r>
              <a:rPr lang="tr-TR" sz="36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HAYIR: 12</a:t>
            </a:r>
            <a:br>
              <a:rPr lang="tr-TR" sz="36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</a:br>
            <a:r>
              <a:rPr lang="tr-TR" sz="36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YORUMSUZ: 24</a:t>
            </a:r>
            <a:endParaRPr lang="tr-TR" sz="3600" b="1" dirty="0">
              <a:solidFill>
                <a:schemeClr val="accent1">
                  <a:lumMod val="50000"/>
                </a:schemeClr>
              </a:solidFill>
              <a:uFillTx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1026942"/>
            <a:ext cx="7781408" cy="4967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4294967294"/>
          <p:cNvSpPr>
            <a:spLocks noGrp="1"/>
          </p:cNvSpPr>
          <p:nvPr>
            <p:ph type="title"/>
          </p:nvPr>
        </p:nvSpPr>
        <p:spPr>
          <a:xfrm>
            <a:off x="2239177" y="433284"/>
            <a:ext cx="7911060" cy="1089171"/>
          </a:xfrm>
        </p:spPr>
        <p:txBody>
          <a:bodyPr/>
          <a:lstStyle/>
          <a:p>
            <a:r>
              <a:rPr sz="3200" b="1" dirty="0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En </a:t>
            </a:r>
            <a:r>
              <a:rPr sz="3200" b="1" dirty="0" err="1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popüler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 5 </a:t>
            </a:r>
            <a:r>
              <a:rPr sz="3200" b="1" dirty="0" err="1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cevap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16841" y="2088765"/>
            <a:ext cx="8534400" cy="3615267"/>
          </a:xfrm>
        </p:spPr>
        <p:txBody>
          <a:bodyPr/>
          <a:lstStyle/>
          <a:p>
            <a:pPr lvl="0"/>
            <a:r>
              <a:rPr sz="2000" b="1" i="0" u="none" dirty="0" err="1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Yataklar</a:t>
            </a:r>
            <a:r>
              <a:rPr sz="2000" b="1" i="0" u="none" dirty="0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 </a:t>
            </a:r>
            <a:r>
              <a:rPr sz="2000" b="1" i="0" u="none" dirty="0" err="1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arasına</a:t>
            </a:r>
            <a:r>
              <a:rPr sz="2000" b="1" i="0" u="none" dirty="0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 </a:t>
            </a:r>
            <a:r>
              <a:rPr sz="2000" b="1" i="0" u="none" dirty="0" err="1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perde</a:t>
            </a:r>
            <a:r>
              <a:rPr sz="2000" b="1" i="0" u="none" dirty="0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 </a:t>
            </a:r>
            <a:r>
              <a:rPr sz="2000" b="1" i="0" u="none" dirty="0" err="1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talebi</a:t>
            </a:r>
            <a:r>
              <a:rPr sz="2000" b="1" i="0" u="none" dirty="0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 (40)</a:t>
            </a:r>
          </a:p>
          <a:p>
            <a:pPr lvl="0"/>
            <a:r>
              <a:rPr sz="2000" b="1" i="0" u="none" dirty="0" err="1" smtClean="0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Yemek</a:t>
            </a:r>
            <a:r>
              <a:rPr lang="tr-TR" sz="2000" b="1" dirty="0" err="1" smtClean="0">
                <a:solidFill>
                  <a:schemeClr val="accent1">
                    <a:lumMod val="50000"/>
                  </a:schemeClr>
                </a:solidFill>
                <a:latin typeface="Century Gothic" charset="0"/>
              </a:rPr>
              <a:t>ler</a:t>
            </a:r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  <a:latin typeface="Century Gothic" charset="0"/>
              </a:rPr>
              <a:t> tatsız ve</a:t>
            </a:r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  <a:latin typeface="Century Gothic" charset="0"/>
              </a:rPr>
              <a:t> </a:t>
            </a:r>
            <a:r>
              <a:rPr sz="2000" b="1" i="0" u="none" dirty="0" err="1" smtClean="0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çeşidi</a:t>
            </a:r>
            <a:r>
              <a:rPr sz="2000" b="1" i="0" u="none" dirty="0" smtClean="0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 </a:t>
            </a:r>
            <a:r>
              <a:rPr sz="2000" b="1" i="0" u="none" dirty="0" err="1" smtClean="0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az</a:t>
            </a:r>
            <a:r>
              <a:rPr lang="tr-TR" sz="2000" b="1" i="0" u="none" dirty="0" smtClean="0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, porsiyonlar küçük</a:t>
            </a:r>
            <a:r>
              <a:rPr sz="2000" b="1" i="0" u="none" dirty="0" smtClean="0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  </a:t>
            </a:r>
            <a:r>
              <a:rPr sz="2000" b="1" i="0" u="none" dirty="0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(22)</a:t>
            </a:r>
          </a:p>
          <a:p>
            <a:pPr lvl="0"/>
            <a:r>
              <a:rPr sz="2000" b="1" i="0" u="none" dirty="0" err="1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Kafeterya</a:t>
            </a:r>
            <a:r>
              <a:rPr sz="2000" b="1" i="0" u="none" dirty="0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 </a:t>
            </a:r>
            <a:r>
              <a:rPr sz="2000" b="1" i="0" u="none" dirty="0" err="1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pahalı</a:t>
            </a:r>
            <a:r>
              <a:rPr sz="2000" b="1" i="0" u="none" dirty="0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 (8)</a:t>
            </a:r>
          </a:p>
          <a:p>
            <a:pPr lvl="0"/>
            <a:r>
              <a:rPr sz="2000" b="1" i="0" u="none" dirty="0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TV </a:t>
            </a:r>
            <a:r>
              <a:rPr sz="2000" b="1" i="0" u="none" dirty="0" err="1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kanal</a:t>
            </a:r>
            <a:r>
              <a:rPr sz="2000" b="1" i="0" u="none" dirty="0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 </a:t>
            </a:r>
            <a:r>
              <a:rPr sz="2000" b="1" i="0" u="none" dirty="0" err="1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sayısı</a:t>
            </a:r>
            <a:r>
              <a:rPr sz="2000" b="1" i="0" u="none" dirty="0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 </a:t>
            </a:r>
            <a:r>
              <a:rPr sz="2000" b="1" i="0" u="none" dirty="0" err="1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arttırılmalı</a:t>
            </a:r>
            <a:r>
              <a:rPr sz="2000" b="1" i="0" u="none" dirty="0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 (8)</a:t>
            </a:r>
          </a:p>
          <a:p>
            <a:pPr lvl="0"/>
            <a:r>
              <a:rPr sz="2000" b="1" i="0" u="none" dirty="0" err="1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Tuvalet</a:t>
            </a:r>
            <a:r>
              <a:rPr sz="2000" b="1" i="0" u="none" dirty="0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 </a:t>
            </a:r>
            <a:r>
              <a:rPr sz="2000" b="1" i="0" u="none" dirty="0" err="1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temizliği</a:t>
            </a:r>
            <a:r>
              <a:rPr sz="2000" b="1" i="0" u="none" dirty="0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 </a:t>
            </a:r>
            <a:r>
              <a:rPr sz="2000" b="1" i="0" u="none" dirty="0" err="1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oda</a:t>
            </a:r>
            <a:r>
              <a:rPr sz="2000" b="1" i="0" u="none" dirty="0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 </a:t>
            </a:r>
            <a:r>
              <a:rPr sz="2000" b="1" i="0" u="none" dirty="0" err="1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temizliğine</a:t>
            </a:r>
            <a:r>
              <a:rPr sz="2000" b="1" i="0" u="none" dirty="0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 </a:t>
            </a:r>
            <a:r>
              <a:rPr sz="2000" b="1" i="0" u="none" dirty="0" err="1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göre</a:t>
            </a:r>
            <a:r>
              <a:rPr sz="2000" b="1" i="0" u="none" dirty="0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 </a:t>
            </a:r>
            <a:r>
              <a:rPr sz="2000" b="1" i="0" u="none" dirty="0" err="1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yetersiz</a:t>
            </a:r>
            <a:r>
              <a:rPr sz="2000" b="1" i="0" u="none" dirty="0">
                <a:solidFill>
                  <a:schemeClr val="accent1">
                    <a:lumMod val="50000"/>
                  </a:schemeClr>
                </a:solidFill>
                <a:uFillTx/>
                <a:latin typeface="Century Gothic" charset="0"/>
              </a:rPr>
              <a:t> (8)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Fiziki (14)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Asansör sayısı yetersiz.</a:t>
            </a:r>
          </a:p>
          <a:p>
            <a:pPr lvl="0"/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Mescit basık, havasız, tozlu.</a:t>
            </a:r>
          </a:p>
          <a:p>
            <a:pPr lvl="0"/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Otopark yeterli değil ve ücretli olması kötü.</a:t>
            </a:r>
          </a:p>
          <a:p>
            <a:pPr lvl="0"/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Refakatçi koltukları rahat değil.</a:t>
            </a:r>
          </a:p>
          <a:p>
            <a:pPr lvl="0"/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Dolaplar küçük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ve kullanışsız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lvl="0"/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Camların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açılmıyor.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Çarşaf ve yastık sayısı yetersiz ve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eski.*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Klimalarda sürekli sıkıntılar çıkıyor.</a:t>
            </a:r>
          </a:p>
          <a:p>
            <a:pPr lvl="0"/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Hasta bırakılıp mescide inmek zor oluyor, her kata mescit yapılmalı.</a:t>
            </a:r>
          </a:p>
          <a:p>
            <a:pPr lvl="0"/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Hastaların başına acil butonu konmalı.*</a:t>
            </a:r>
          </a:p>
          <a:p>
            <a:pPr lvl="0"/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Kart ile ilgili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problemler yaşıyoruz.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Bekleme salonunda koltuk sayısı yetersiz.</a:t>
            </a:r>
          </a:p>
          <a:p>
            <a:pPr lvl="0"/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Yeterli tek kişilik oda yok.</a:t>
            </a:r>
          </a:p>
          <a:p>
            <a:pPr lvl="0"/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Acil girişinde araba bulunması sıkıntı yaşatıyor.</a:t>
            </a:r>
          </a:p>
          <a:p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4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Hastane personeli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* (14)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Bazı 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hemşireler çok özensiz çocuğa vurulan iğne yatakta bulunuyor.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Doktorlar bilgi yönünden iyiler.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Bize yeterli açıklamaları yapmıyorlar.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Bazen çağrıldıklarında gelmiyorlar.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Şikayet etmemiz gerektiğinde kiminle konuşmamız gerektiğini bilmiyoruz; korkuyoruz.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Bazı refakatçisi olmayan hastalar var onlarla ilgilenecek genel personeller olmalı.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Bazı doktorlar asık suratlı.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Doktor geleceği zaman anca dediklerimizi dikkate alıyorlar.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Personel yetersiz.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Hemşirelerin yakalarında isim olmalı.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Hemşireler çağrıldığında geç geliyorlar; suratsızlar.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Sorunlarımıza karşı tepkiler alıyoruz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lvl="0"/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Hemşireler istediklerini yapmamıza rağmen memnun kalmıyorlar.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Hemşireler kahkaha atıyor.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endParaRPr lang="tr-TR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tr-T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3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Temizlik(10)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Günde 2 kere çöp alınmalı.</a:t>
            </a: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Tuvaletler çamaşır suyu kokuyor</a:t>
            </a:r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</a:rPr>
              <a:t>.*</a:t>
            </a: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Bazı bölümler </a:t>
            </a:r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</a:rPr>
              <a:t>temiz değil, p</a:t>
            </a:r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</a:rPr>
              <a:t>ediatride pirelendim.</a:t>
            </a: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Temizlik personelleri  görevlerini yerine getirmiyor; refakatçiler temizlikleri kendileri yapıyor</a:t>
            </a:r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</a:rPr>
              <a:t>Hastaneden ayrılacağımız sırada yeni bir enfeksiyon haberi alıyoruz.</a:t>
            </a:r>
            <a:endParaRPr lang="tr-TR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Özel hijyen gereken hastalıklarda odaya girişler yasaklanmalı.</a:t>
            </a: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Çarşaflar daha sık değişmeli.</a:t>
            </a: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Köpekler hastaneye girmemeli.</a:t>
            </a: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</a:rPr>
              <a:t>Tuvalet sayısı yetersiz ve yeterince temiz değil.</a:t>
            </a: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Genelde oda </a:t>
            </a:r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</a:rPr>
              <a:t>temizliğine kıyasla </a:t>
            </a: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tuvalet temizliği özensiz.</a:t>
            </a: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137160" indent="0">
              <a:buNone/>
            </a:pP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55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Sosyal/Kişisel (7)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</a:rPr>
              <a:t>Özel </a:t>
            </a: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psikolojik danışman olmalı.</a:t>
            </a: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Müzikli yayın olmalı.</a:t>
            </a: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Televizyon kanal sayısı arttırılmalı</a:t>
            </a:r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</a:rPr>
              <a:t>.*</a:t>
            </a: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Spor alanları aktivite yerleri az.</a:t>
            </a: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İnternet her yerde çekmiyor.</a:t>
            </a: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Katlarda genel ulaşım için ücretli de olsa telefon olmalı.</a:t>
            </a: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Kafeteryada televizyon izlenmiyor.</a:t>
            </a: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137160" indent="0">
              <a:buNone/>
            </a:pP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55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Kafeterya/Yemekhane 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(4)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</a:rPr>
              <a:t>Kafeterya </a:t>
            </a:r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</a:rPr>
              <a:t>pahalı ve kalabalık.</a:t>
            </a:r>
          </a:p>
          <a:p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Kafeterya yeterince temiz değil</a:t>
            </a:r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Yemekler az, çeşit az, tat eksik.</a:t>
            </a: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Yemekler tabldotta değil de tabakta gelmeli.</a:t>
            </a: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137160" indent="0">
              <a:buNone/>
            </a:pP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55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Ziyaret 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Şartları (4)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tr-TR" dirty="0">
                <a:solidFill>
                  <a:schemeClr val="accent1">
                    <a:lumMod val="50000"/>
                  </a:schemeClr>
                </a:solidFill>
              </a:rPr>
            </a:b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</a:rPr>
              <a:t>Ziyaret </a:t>
            </a: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sırasında çok ses oluyor .</a:t>
            </a: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Akşam ziyaret saati </a:t>
            </a:r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</a:rPr>
              <a:t>geç bitiyor.</a:t>
            </a: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Ziyaret saatleri azaltılmalı.</a:t>
            </a: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Refakatçiler ziyaret saatlerinde dışarıya çıkabiliyor </a:t>
            </a:r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</a:rPr>
              <a:t>bu </a:t>
            </a: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yüzden </a:t>
            </a:r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</a:rPr>
              <a:t>süre yetersiz </a:t>
            </a: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geliyor.</a:t>
            </a: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137160" indent="0">
              <a:buNone/>
            </a:pP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3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1050183" y="-104235"/>
            <a:ext cx="8534400" cy="1507067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                 EMPATİSYEN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7297" y="1595172"/>
            <a:ext cx="4394579" cy="5128146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72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Rabia YOKUŞ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7200" b="1" dirty="0" err="1" smtClean="0">
                <a:solidFill>
                  <a:schemeClr val="accent1">
                    <a:lumMod val="50000"/>
                  </a:schemeClr>
                </a:solidFill>
                <a:uFillTx/>
              </a:rPr>
              <a:t>Nejla</a:t>
            </a:r>
            <a:r>
              <a:rPr lang="tr-TR" sz="72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 ŞAHİN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72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Enes TOPCU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72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Şule Kevser DURSUN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7200" b="1" dirty="0" err="1" smtClean="0">
                <a:solidFill>
                  <a:schemeClr val="accent1">
                    <a:lumMod val="50000"/>
                  </a:schemeClr>
                </a:solidFill>
                <a:uFillTx/>
              </a:rPr>
              <a:t>Nezihan</a:t>
            </a:r>
            <a:r>
              <a:rPr lang="tr-TR" sz="72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 ATEŞ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72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Hilâl POLAT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72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Ersin GÜMÜŞ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7200" b="1" dirty="0" err="1" smtClean="0">
                <a:solidFill>
                  <a:schemeClr val="accent1">
                    <a:lumMod val="50000"/>
                  </a:schemeClr>
                </a:solidFill>
                <a:uFillTx/>
              </a:rPr>
              <a:t>Güfran</a:t>
            </a:r>
            <a:r>
              <a:rPr lang="tr-TR" sz="72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 KOBİLAY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72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Ayşe Betül KAHRAMAN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7200" b="1" dirty="0" err="1" smtClean="0">
                <a:solidFill>
                  <a:schemeClr val="accent1">
                    <a:lumMod val="50000"/>
                  </a:schemeClr>
                </a:solidFill>
                <a:uFillTx/>
              </a:rPr>
              <a:t>Edanur</a:t>
            </a:r>
            <a:r>
              <a:rPr lang="tr-TR" sz="72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 ÜNER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72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Sait ALPHAN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72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Bünyamin BAYTEMÜR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72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Fuat BAŞTUĞ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7200" b="1" dirty="0" err="1" smtClean="0">
                <a:solidFill>
                  <a:schemeClr val="accent1">
                    <a:lumMod val="50000"/>
                  </a:schemeClr>
                </a:solidFill>
                <a:uFillTx/>
              </a:rPr>
              <a:t>Büşranur</a:t>
            </a:r>
            <a:r>
              <a:rPr lang="tr-TR" sz="72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 AKTAŞ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72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Sena BEYAZ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72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Muhammet Fatih ÇİFTÇİ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72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İslâm AÇAR</a:t>
            </a:r>
          </a:p>
          <a:p>
            <a:pPr>
              <a:buFont typeface="Wingdings" panose="05000000000000000000" pitchFamily="2" charset="2"/>
              <a:buChar char="v"/>
            </a:pPr>
            <a:endParaRPr lang="tr-TR" sz="7200" b="1" dirty="0" smtClean="0">
              <a:solidFill>
                <a:schemeClr val="accent1">
                  <a:lumMod val="50000"/>
                </a:schemeClr>
              </a:solidFill>
              <a:uFillTx/>
            </a:endParaRPr>
          </a:p>
          <a:p>
            <a:pPr>
              <a:buFont typeface="Wingdings" panose="05000000000000000000" pitchFamily="2" charset="2"/>
              <a:buChar char="v"/>
            </a:pPr>
            <a:endParaRPr lang="tr-TR" sz="2800" dirty="0" smtClean="0">
              <a:solidFill>
                <a:schemeClr val="accent1">
                  <a:lumMod val="50000"/>
                </a:schemeClr>
              </a:solidFill>
              <a:uFillTx/>
            </a:endParaRPr>
          </a:p>
          <a:p>
            <a:pPr>
              <a:buFont typeface="Wingdings" panose="05000000000000000000" pitchFamily="2" charset="2"/>
              <a:buChar char="v"/>
            </a:pPr>
            <a:endParaRPr lang="tr-TR" sz="2800" dirty="0">
              <a:solidFill>
                <a:schemeClr val="accent1">
                  <a:lumMod val="50000"/>
                </a:schemeClr>
              </a:solidFill>
              <a:uFillTx/>
            </a:endParaRPr>
          </a:p>
        </p:txBody>
      </p:sp>
      <p:sp>
        <p:nvSpPr>
          <p:cNvPr id="6" name="Metin kutusu 5"/>
          <p:cNvSpPr txBox="1">
            <a:spLocks/>
          </p:cNvSpPr>
          <p:nvPr/>
        </p:nvSpPr>
        <p:spPr>
          <a:xfrm>
            <a:off x="6304671" y="1328978"/>
            <a:ext cx="3685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Proje Danışmanımız: Doç. Dr. Oğuz MUTLU</a:t>
            </a:r>
            <a:endParaRPr lang="tr-TR" sz="2400" b="1" i="1" dirty="0">
              <a:solidFill>
                <a:schemeClr val="accent1">
                  <a:lumMod val="50000"/>
                </a:schemeClr>
              </a:solidFill>
              <a:uFillTx/>
            </a:endParaRPr>
          </a:p>
        </p:txBody>
      </p:sp>
      <p:pic>
        <p:nvPicPr>
          <p:cNvPr id="8" name="Picture 4" descr="C:\Users\asli\Downloads\IMG_41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110" y="2468985"/>
            <a:ext cx="5454730" cy="4091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Sonuç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</a:rPr>
              <a:t>Yataklar </a:t>
            </a: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arasına perde konulmalı</a:t>
            </a:r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</a:rPr>
              <a:t>.*</a:t>
            </a:r>
          </a:p>
          <a:p>
            <a:pPr lvl="0"/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Hastane </a:t>
            </a:r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</a:rPr>
              <a:t>personeli * </a:t>
            </a:r>
          </a:p>
          <a:p>
            <a:pPr lvl="0"/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</a:rPr>
              <a:t>Çarşaf </a:t>
            </a: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ve yastık sayısı yetersiz ve eski</a:t>
            </a:r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</a:rPr>
              <a:t>.*</a:t>
            </a:r>
          </a:p>
          <a:p>
            <a:pPr lvl="0"/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</a:rPr>
              <a:t>Hastaların </a:t>
            </a: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başına acil butonu konmalı</a:t>
            </a:r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</a:rPr>
              <a:t>.*</a:t>
            </a:r>
          </a:p>
          <a:p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Tuvaletler çamaşır suyu kokuyor</a:t>
            </a:r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</a:rPr>
              <a:t>.*</a:t>
            </a:r>
          </a:p>
          <a:p>
            <a:pPr lvl="0"/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Televizyon kanal sayısı arttırılmalı</a:t>
            </a:r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</a:rPr>
              <a:t>.*</a:t>
            </a: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Hastalara bilgilendirme kılavuzu gerek.*</a:t>
            </a: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137160" indent="0">
              <a:buNone/>
            </a:pP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137160" lvl="0" indent="0">
              <a:buNone/>
            </a:pP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137160" indent="0">
              <a:buNone/>
            </a:pP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endParaRPr lang="tr-TR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53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li\Desktop\broşu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1" y="148696"/>
            <a:ext cx="5563673" cy="362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sli\Desktop\broş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315" y="2425930"/>
            <a:ext cx="5556433" cy="383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29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27637" y="1970915"/>
            <a:ext cx="9430459" cy="2166686"/>
          </a:xfrm>
        </p:spPr>
        <p:txBody>
          <a:bodyPr>
            <a:normAutofit/>
          </a:bodyPr>
          <a:lstStyle/>
          <a:p>
            <a:r>
              <a:rPr lang="tr-TR" sz="4400" b="1" i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Dinlediğiniz </a:t>
            </a:r>
            <a:r>
              <a:rPr lang="tr-TR" sz="4400" i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İçi</a:t>
            </a:r>
            <a:r>
              <a:rPr lang="tr-TR" sz="4400" b="1" i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n Teşekkürler!</a:t>
            </a:r>
          </a:p>
        </p:txBody>
      </p:sp>
      <p:sp>
        <p:nvSpPr>
          <p:cNvPr id="3" name="Metin kutusu 2"/>
          <p:cNvSpPr txBox="1">
            <a:spLocks/>
          </p:cNvSpPr>
          <p:nvPr/>
        </p:nvSpPr>
        <p:spPr>
          <a:xfrm>
            <a:off x="4093464" y="2880360"/>
            <a:ext cx="4005072" cy="109728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4692" y="975362"/>
            <a:ext cx="10151427" cy="44957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FillTx/>
              </a:rPr>
              <a:t>Proje</a:t>
            </a:r>
            <a:r>
              <a:rPr lang="tr-TR" sz="40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 :</a:t>
            </a:r>
          </a:p>
          <a:p>
            <a:pPr marL="0" indent="0">
              <a:buNone/>
            </a:pPr>
            <a:endParaRPr lang="tr-TR" sz="4000" b="1" dirty="0" smtClean="0">
              <a:solidFill>
                <a:schemeClr val="accent1">
                  <a:lumMod val="50000"/>
                </a:schemeClr>
              </a:solidFill>
              <a:uFillTx/>
            </a:endParaRPr>
          </a:p>
          <a:p>
            <a:pPr marL="0" indent="0">
              <a:buNone/>
            </a:pPr>
            <a:r>
              <a:rPr lang="tr-TR" sz="40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Hastanede </a:t>
            </a:r>
            <a:r>
              <a:rPr lang="tr-TR" sz="40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Refakatçilerin  Yaşam </a:t>
            </a:r>
            <a:r>
              <a:rPr lang="tr-TR" sz="4000" b="1" dirty="0">
                <a:solidFill>
                  <a:schemeClr val="accent1">
                    <a:lumMod val="50000"/>
                  </a:schemeClr>
                </a:solidFill>
              </a:rPr>
              <a:t>Kalitesinin </a:t>
            </a:r>
            <a:r>
              <a:rPr lang="tr-TR" sz="4000" b="1" dirty="0" smtClean="0">
                <a:solidFill>
                  <a:schemeClr val="accent1">
                    <a:lumMod val="50000"/>
                  </a:schemeClr>
                </a:solidFill>
              </a:rPr>
              <a:t>İyileştirilmesi* Konusunda Çalışmalar </a:t>
            </a:r>
          </a:p>
          <a:p>
            <a:pPr marL="0" indent="0">
              <a:buNone/>
            </a:pPr>
            <a:r>
              <a:rPr lang="tr-TR" sz="40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	</a:t>
            </a:r>
            <a:endParaRPr lang="tr-TR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tr-TR" sz="4000" b="1" dirty="0" smtClean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tr-TR" sz="40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(Dinlenme Alanı, Sosyal Aktivite Alanı, Mevcut Şartların İyileştirilmesi, Fiyatların Uygun Banda Çekilmesi vb.)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11153" y="900073"/>
            <a:ext cx="8534400" cy="1507067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Ne </a:t>
            </a:r>
            <a:r>
              <a:rPr lang="tr-TR" sz="4000" dirty="0" smtClean="0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tr-TR" sz="40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aptık</a:t>
            </a:r>
            <a:r>
              <a:rPr lang="tr-TR" sz="4000" b="1" dirty="0" smtClean="0">
                <a:solidFill>
                  <a:schemeClr val="accent1">
                    <a:lumMod val="50000"/>
                  </a:schemeClr>
                </a:solidFill>
              </a:rPr>
              <a:t> ? Nasıl Yaptık?</a:t>
            </a:r>
            <a:endParaRPr lang="tr-TR" dirty="0">
              <a:solidFill>
                <a:schemeClr val="accent1">
                  <a:lumMod val="50000"/>
                </a:schemeClr>
              </a:solidFill>
              <a:uFillTx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20311" y="2696700"/>
            <a:ext cx="8534400" cy="3615267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tr-TR" sz="2400" b="1" i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Sağlıklı sonuç almak için anket yaptığımız refakatçilerin en az 2 hafta hastanede bulunmuş olmasına dikkat edildi.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2400" b="1" i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Anket yapılan refakatçi sayısı </a:t>
            </a:r>
            <a:r>
              <a:rPr lang="tr-TR" sz="2400" b="1" i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52’dir</a:t>
            </a:r>
            <a:r>
              <a:rPr lang="tr-TR" sz="2400" b="1" i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2400" b="1" i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Etik açısından refakatçilerin isimleri alınmamıştır.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707901" y="2685040"/>
            <a:ext cx="2996419" cy="1507067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EVET: 45</a:t>
            </a:r>
            <a:b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</a:br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HAYIR: 7</a:t>
            </a:r>
            <a:endParaRPr lang="tr-TR" sz="3200" b="1" dirty="0">
              <a:solidFill>
                <a:schemeClr val="accent1">
                  <a:lumMod val="50000"/>
                </a:schemeClr>
              </a:solidFill>
              <a:uFillTx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467" y="784272"/>
            <a:ext cx="7610621" cy="530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970082" y="2750885"/>
            <a:ext cx="2340343" cy="1507067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EVET: 43</a:t>
            </a:r>
            <a:b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</a:br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HAYIR: 9</a:t>
            </a:r>
            <a:endParaRPr lang="tr-TR" sz="3200" b="1" dirty="0">
              <a:solidFill>
                <a:schemeClr val="accent1">
                  <a:lumMod val="50000"/>
                </a:schemeClr>
              </a:solidFill>
              <a:uFillTx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808" y="943316"/>
            <a:ext cx="7686065" cy="5122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843475" y="2783515"/>
            <a:ext cx="2663899" cy="1507067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EVET: 36</a:t>
            </a:r>
            <a:b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</a:br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HAYIR: 16</a:t>
            </a:r>
            <a:endParaRPr lang="tr-TR" sz="3200" b="1" dirty="0">
              <a:solidFill>
                <a:schemeClr val="accent1">
                  <a:lumMod val="50000"/>
                </a:schemeClr>
              </a:solidFill>
              <a:uFillTx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875" y="882750"/>
            <a:ext cx="7680960" cy="5308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655906" y="2850008"/>
            <a:ext cx="3259431" cy="1336693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EVET: 30</a:t>
            </a:r>
            <a:b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</a:br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HAYIR: 22</a:t>
            </a:r>
            <a:endParaRPr lang="tr-TR" sz="3200" b="1" dirty="0">
              <a:solidFill>
                <a:schemeClr val="accent1">
                  <a:lumMod val="50000"/>
                </a:schemeClr>
              </a:solidFill>
              <a:uFillTx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253" y="879881"/>
            <a:ext cx="7737231" cy="5276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702797" y="2738820"/>
            <a:ext cx="2846780" cy="1507067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EVET: 41</a:t>
            </a:r>
            <a:b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</a:br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uFillTx/>
              </a:rPr>
              <a:t>HAYIR: 11</a:t>
            </a:r>
            <a:endParaRPr lang="tr-TR" sz="3200" b="1" dirty="0">
              <a:solidFill>
                <a:schemeClr val="accent1">
                  <a:lumMod val="50000"/>
                </a:schemeClr>
              </a:solidFill>
              <a:uFillTx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099" y="990308"/>
            <a:ext cx="7708772" cy="5004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Güven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Güven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TM02900743[[fn=Organik]]</Template>
  <TotalTime>237</TotalTime>
  <Words>548</Words>
  <Application>Microsoft Office PowerPoint</Application>
  <PresentationFormat>Özel</PresentationFormat>
  <Paragraphs>120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22</vt:i4>
      </vt:variant>
    </vt:vector>
  </HeadingPairs>
  <TitlesOfParts>
    <vt:vector size="24" baseType="lpstr">
      <vt:lpstr>HDOfficeLightV0</vt:lpstr>
      <vt:lpstr>Güven</vt:lpstr>
      <vt:lpstr>        Kocaelİ Ünİversİtesİ                TIp Fakültesİ </vt:lpstr>
      <vt:lpstr>                 EMPATİSYEN</vt:lpstr>
      <vt:lpstr>PowerPoint Sunusu</vt:lpstr>
      <vt:lpstr>Ne Yaptık ? Nasıl Yaptık?</vt:lpstr>
      <vt:lpstr>EVET: 45 HAYIR: 7</vt:lpstr>
      <vt:lpstr>EVET: 43 HAYIR: 9</vt:lpstr>
      <vt:lpstr>EVET: 36 HAYIR: 16</vt:lpstr>
      <vt:lpstr>EVET: 30 HAYIR: 22</vt:lpstr>
      <vt:lpstr>EVET: 41 HAYIR: 11</vt:lpstr>
      <vt:lpstr>EVET: 17 HAYIR: 35</vt:lpstr>
      <vt:lpstr>EVET: 37 HAYIR: 15</vt:lpstr>
      <vt:lpstr>EVET: 16 HAYIR: 12 YORUMSUZ: 24</vt:lpstr>
      <vt:lpstr>En popüler 5 cevap </vt:lpstr>
      <vt:lpstr>Fiziki (14)</vt:lpstr>
      <vt:lpstr>Hastane personeli* (14)</vt:lpstr>
      <vt:lpstr>Temizlik(10)</vt:lpstr>
      <vt:lpstr>Sosyal/Kişisel (7)</vt:lpstr>
      <vt:lpstr>Kafeterya/Yemekhane (4)</vt:lpstr>
      <vt:lpstr>Ziyaret Şartları (4) </vt:lpstr>
      <vt:lpstr>Sonuç</vt:lpstr>
      <vt:lpstr>PowerPoint Sunusu</vt:lpstr>
      <vt:lpstr>Dinlediğiniz İçin Teşekkürler!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Enes Topcu</dc:creator>
  <cp:lastModifiedBy>Windows User</cp:lastModifiedBy>
  <cp:revision>35</cp:revision>
  <dcterms:created xsi:type="dcterms:W3CDTF">2015-12-22T09:39:42Z</dcterms:created>
  <dcterms:modified xsi:type="dcterms:W3CDTF">2016-01-12T10:30:48Z</dcterms:modified>
</cp:coreProperties>
</file>