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75" r:id="rId15"/>
    <p:sldId id="276" r:id="rId16"/>
    <p:sldId id="277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7DC6006C-D7F6-4C43-865E-4EE2B04DD4C2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74"/>
            <p14:sldId id="266"/>
            <p14:sldId id="275"/>
            <p14:sldId id="276"/>
            <p14:sldId id="277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33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80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25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15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76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10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83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98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64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82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65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F65-E3EB-4F46-91C5-D1CFC9F3B96B}" type="datetimeFigureOut">
              <a:rPr lang="tr-TR" smtClean="0"/>
              <a:t>12.1.2017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348F-26BE-4501-9F1B-F0DDBFEE5B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7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-1764704" y="1124744"/>
            <a:ext cx="7772400" cy="1780108"/>
          </a:xfrm>
        </p:spPr>
        <p:txBody>
          <a:bodyPr>
            <a:normAutofit/>
          </a:bodyPr>
          <a:lstStyle/>
          <a:p>
            <a:r>
              <a:rPr lang="tr-T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tr-TR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INGA</a:t>
            </a:r>
            <a:endParaRPr lang="tr-TR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-468560" y="2996952"/>
            <a:ext cx="6326088" cy="1189856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                 TODUP SUNUMU</a:t>
            </a:r>
            <a:endParaRPr lang="tr-TR" sz="2400" b="1" dirty="0"/>
          </a:p>
        </p:txBody>
      </p:sp>
      <p:pic>
        <p:nvPicPr>
          <p:cNvPr id="1026" name="Picture 2" descr="C:\Users\user\Desktop\3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779838" cy="5327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691680" y="620688"/>
            <a:ext cx="5668144" cy="72008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Araştırmalarımız sonucunda saptanan hatalar nelerdi?</a:t>
            </a:r>
          </a:p>
          <a:p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Bebeklerin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televizyon önünde</a:t>
            </a:r>
          </a:p>
          <a:p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uzun zaman geçirmesi</a:t>
            </a:r>
          </a:p>
          <a:p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Ateşi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yükselen çocuklara </a:t>
            </a:r>
          </a:p>
          <a:p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Hemen antibiyotik vermek</a:t>
            </a:r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  <a:p>
            <a:endParaRPr lang="tr-TR" sz="1800" dirty="0" smtClean="0"/>
          </a:p>
        </p:txBody>
      </p:sp>
      <p:pic>
        <p:nvPicPr>
          <p:cNvPr id="2051" name="Picture 3" descr="C:\Users\toshiba\Desktop\antib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22336"/>
            <a:ext cx="4248472" cy="283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1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toshiba\Desktop\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95944"/>
            <a:ext cx="9164887" cy="8253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2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-1620688" y="314096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Anne sütünün</a:t>
            </a:r>
            <a:br>
              <a:rPr lang="tr-T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erkenden kesilmesi</a:t>
            </a:r>
            <a:r>
              <a:rPr lang="tr-TR" sz="2000" dirty="0" smtClean="0">
                <a:solidFill>
                  <a:schemeClr val="tx1"/>
                </a:solidFill>
              </a:rPr>
              <a:t/>
            </a:r>
            <a:br>
              <a:rPr lang="tr-TR" sz="2000" dirty="0" smtClean="0">
                <a:solidFill>
                  <a:schemeClr val="tx1"/>
                </a:solidFill>
              </a:rPr>
            </a:br>
            <a:r>
              <a:rPr lang="tr-TR" sz="2000" dirty="0">
                <a:solidFill>
                  <a:schemeClr val="tx1"/>
                </a:solidFill>
              </a:rPr>
              <a:t/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dirty="0" smtClean="0">
                <a:solidFill>
                  <a:schemeClr val="tx1"/>
                </a:solidFill>
              </a:rPr>
              <a:t/>
            </a:r>
            <a:br>
              <a:rPr lang="tr-TR" sz="2000" dirty="0" smtClean="0">
                <a:solidFill>
                  <a:schemeClr val="tx1"/>
                </a:solidFill>
              </a:rPr>
            </a:br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tr-T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aydan önce</a:t>
            </a:r>
            <a:br>
              <a:rPr lang="tr-T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ek gıdalara başlanması</a:t>
            </a:r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sz="2000" dirty="0">
                <a:solidFill>
                  <a:schemeClr val="tx1"/>
                </a:solidFill>
              </a:rPr>
              <a:t/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dirty="0" smtClean="0">
                <a:solidFill>
                  <a:schemeClr val="tx1"/>
                </a:solidFill>
              </a:rPr>
              <a:t/>
            </a:r>
            <a:br>
              <a:rPr lang="tr-TR" sz="2000" dirty="0" smtClean="0">
                <a:solidFill>
                  <a:schemeClr val="tx1"/>
                </a:solidFill>
              </a:rPr>
            </a:br>
            <a:r>
              <a:rPr lang="tr-TR" sz="2000" dirty="0">
                <a:solidFill>
                  <a:schemeClr val="tx1"/>
                </a:solidFill>
              </a:rPr>
              <a:t/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dirty="0" smtClean="0">
                <a:solidFill>
                  <a:schemeClr val="tx1"/>
                </a:solidFill>
              </a:rPr>
              <a:t/>
            </a:r>
            <a:br>
              <a:rPr lang="tr-TR" sz="2000" dirty="0" smtClean="0">
                <a:solidFill>
                  <a:schemeClr val="tx1"/>
                </a:solidFill>
              </a:rPr>
            </a:br>
            <a:r>
              <a:rPr lang="tr-TR" sz="2000" dirty="0">
                <a:solidFill>
                  <a:schemeClr val="tx1"/>
                </a:solidFill>
              </a:rPr>
              <a:t/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tr-T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tr-T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Bebeğin üşütmesin diye</a:t>
            </a:r>
            <a:br>
              <a:rPr lang="tr-T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çok sıkı </a:t>
            </a:r>
            <a:r>
              <a:rPr lang="tr-T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giydirilmesi ,kundaklanması</a:t>
            </a:r>
            <a:endParaRPr lang="tr-TR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toshiba\Desktop\emziren-anne-diyet-tarifl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0020"/>
            <a:ext cx="4860032" cy="2196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shiba\Desktop\ek gı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783748" cy="2024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oshiba\Desktop\kundak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559934"/>
            <a:ext cx="4716017" cy="2264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7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2527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8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Projemiz dahilinde hazırladığımız broşür örnekleri:</a:t>
            </a:r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75656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53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use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12" y="0"/>
            <a:ext cx="920171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9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use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27"/>
            <a:ext cx="9144000" cy="6803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5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543800" cy="72008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Broşür Dağıtımımızdan Fotoğraflar 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toshiba\Desktop\ilay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995298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toshiba\Desktop\grup tod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" y="260648"/>
            <a:ext cx="8856475" cy="5918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3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toshiba\Desktop\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175892" cy="6336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shiba\Desktop\Onur Hanif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96" y="264578"/>
            <a:ext cx="4537076" cy="6264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1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toshiba\Desktop\Es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" y="0"/>
            <a:ext cx="4483093" cy="6867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shiba\Desktop\Nurevş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10" y="-12183"/>
            <a:ext cx="4667659" cy="6853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3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43800" cy="2152650"/>
          </a:xfrm>
        </p:spPr>
        <p:txBody>
          <a:bodyPr/>
          <a:lstStyle/>
          <a:p>
            <a:r>
              <a:rPr lang="tr-T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Bebek Bakımında Yapılan Hatalar ve </a:t>
            </a:r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ÖNERİLER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toshiba\Desktop\babysitting-activities_38e470dcd121ad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" y="3356993"/>
            <a:ext cx="4464496" cy="3501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\Desktop\bebek bk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77" y="3356993"/>
            <a:ext cx="4663123" cy="3501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0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toshiba\Desktop\Grup todu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" y="116632"/>
            <a:ext cx="4672857" cy="6493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oshiba\Desktop\Fati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02" y="116632"/>
            <a:ext cx="4752528" cy="6493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1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shiba\Desktop\broşü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1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780108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BİZİ DİNLEDİĞİNİZ İÇİN TEŞEKKÜR EDERİZ</a:t>
            </a:r>
            <a:endParaRPr lang="tr-TR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20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481608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Danışman Öğretim Üyesi:</a:t>
            </a:r>
            <a:b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Melda Yardımoğlu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6768752" cy="3456384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Gruptaki </a:t>
            </a:r>
            <a:r>
              <a:rPr lang="tr-T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Üyeler:</a:t>
            </a:r>
            <a:endParaRPr lang="tr-T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Atakan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Erkekoğlu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Onur Akpınar</a:t>
            </a:r>
          </a:p>
          <a:p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Nurevşan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Ercömert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Esra Kiraz 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Seyfettin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Bektaş                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Fatih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Abdula</a:t>
            </a:r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Mehmet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Hanifi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Kılınç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Yiğit Öztürk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İlayda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Öztürk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Hüseyin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Benli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Büşra Yolcu</a:t>
            </a:r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Grup Başkanı: Can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Özügüzel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2183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543800" cy="936104"/>
          </a:xfrm>
        </p:spPr>
        <p:txBody>
          <a:bodyPr/>
          <a:lstStyle/>
          <a:p>
            <a:r>
              <a:rPr lang="tr-T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Çalışmanın </a:t>
            </a:r>
            <a:r>
              <a:rPr lang="tr-T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amacı:</a:t>
            </a: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6172200" cy="6858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1-Toplumda bebek bakımı ile ilgili uygulamalarda yapılan hataların saptanması ve yanlış bilgilerin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düzeltilmesi.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2-Bebeklerin bakımında yapılan hataların meydana getireceği sorunların önlenmesi.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5473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543800" cy="841648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Hazırlık aşaması: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406208" cy="936104"/>
          </a:xfrm>
        </p:spPr>
        <p:txBody>
          <a:bodyPr>
            <a:noAutofit/>
          </a:bodyPr>
          <a:lstStyle/>
          <a:p>
            <a:r>
              <a:rPr lang="tr-TR" sz="4000" dirty="0" smtClean="0"/>
              <a:t>İlk oturumumuzda birer hekim adayı olarak 1. sınıftan olmak üzere toplumda hassasiyet gerektiren konularda neler yapabileceğimiz üzerinde tartıştık.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90789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543800" cy="936104"/>
          </a:xfrm>
        </p:spPr>
        <p:txBody>
          <a:bodyPr/>
          <a:lstStyle/>
          <a:p>
            <a:r>
              <a:rPr lang="tr-TR" sz="3200" dirty="0" smtClean="0"/>
              <a:t>Hazırlık aşaması:</a:t>
            </a:r>
            <a:endParaRPr lang="tr-TR" sz="3200" dirty="0"/>
          </a:p>
        </p:txBody>
      </p:sp>
      <p:pic>
        <p:nvPicPr>
          <p:cNvPr id="2052" name="Picture 4" descr="baby parent için resim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" y="-18774"/>
            <a:ext cx="9082723" cy="67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876256" y="-18774"/>
            <a:ext cx="2160240" cy="999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5364088" y="260648"/>
            <a:ext cx="3533552" cy="1944216"/>
          </a:xfrm>
        </p:spPr>
        <p:txBody>
          <a:bodyPr>
            <a:normAutofit fontScale="2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r-TR" sz="9600" dirty="0" smtClean="0">
                <a:solidFill>
                  <a:schemeClr val="tx1"/>
                </a:solidFill>
              </a:rPr>
              <a:t>İkinci oturumda Bir Önceki oturumda üzerinde  yoğunlaştığımız konularda ekibimizin her üyesi ilgilendiği başlık üzerinde  neler  yapılabileceğine dair sunum yaptı. Bu başlıklar nelerdi</a:t>
            </a:r>
            <a:r>
              <a:rPr lang="tr-TR" sz="12800" dirty="0" smtClean="0">
                <a:solidFill>
                  <a:schemeClr val="tx1"/>
                </a:solidFill>
              </a:rPr>
              <a:t>?</a:t>
            </a:r>
          </a:p>
          <a:p>
            <a:endParaRPr lang="tr-TR" sz="8000" dirty="0" smtClean="0">
              <a:solidFill>
                <a:schemeClr val="tx1"/>
              </a:solidFill>
            </a:endParaRPr>
          </a:p>
          <a:p>
            <a:r>
              <a:rPr lang="tr-TR" sz="8000" dirty="0" smtClean="0">
                <a:solidFill>
                  <a:schemeClr val="tx1"/>
                </a:solidFill>
              </a:rPr>
              <a:t>Mülteci Çocukların Dilenci Çetelerinin Elinden Kurtarılması</a:t>
            </a:r>
          </a:p>
          <a:p>
            <a:r>
              <a:rPr lang="tr-TR" sz="8000" dirty="0" smtClean="0">
                <a:solidFill>
                  <a:schemeClr val="tx1"/>
                </a:solidFill>
              </a:rPr>
              <a:t>Bebek Bakımında Yapılan Hatalar </a:t>
            </a:r>
          </a:p>
          <a:p>
            <a:r>
              <a:rPr lang="tr-TR" sz="8000" dirty="0" smtClean="0">
                <a:solidFill>
                  <a:schemeClr val="tx1"/>
                </a:solidFill>
              </a:rPr>
              <a:t>Kadın Doğumda Mahremiyet</a:t>
            </a:r>
          </a:p>
          <a:p>
            <a:r>
              <a:rPr lang="tr-TR" sz="8000" dirty="0" smtClean="0">
                <a:solidFill>
                  <a:schemeClr val="tx1"/>
                </a:solidFill>
              </a:rPr>
              <a:t>Çocuk İstismarlarının Önlenmesi </a:t>
            </a:r>
          </a:p>
          <a:p>
            <a:r>
              <a:rPr lang="tr-TR" sz="8000" dirty="0" smtClean="0">
                <a:solidFill>
                  <a:schemeClr val="tx1"/>
                </a:solidFill>
              </a:rPr>
              <a:t>İş Kazalarının Minimal Düzeye İndirgenmesi</a:t>
            </a:r>
            <a:endParaRPr lang="tr-TR" sz="8000" dirty="0">
              <a:solidFill>
                <a:schemeClr val="tx1"/>
              </a:solidFill>
            </a:endParaRPr>
          </a:p>
          <a:p>
            <a:endParaRPr lang="tr-TR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6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543800" cy="40960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Hazırlık Aşaması: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982272" cy="1008112"/>
          </a:xfrm>
        </p:spPr>
        <p:txBody>
          <a:bodyPr>
            <a:noAutofit/>
          </a:bodyPr>
          <a:lstStyle/>
          <a:p>
            <a:r>
              <a:rPr lang="tr-TR" sz="3200" dirty="0" smtClean="0"/>
              <a:t>Bu başlıklar arasında en etkili çalışabileceğimiz konunun </a:t>
            </a:r>
            <a:r>
              <a:rPr lang="tr-TR" sz="3200" dirty="0" smtClean="0"/>
              <a:t>bebek </a:t>
            </a:r>
            <a:r>
              <a:rPr lang="tr-TR" sz="3200" dirty="0"/>
              <a:t>b</a:t>
            </a:r>
            <a:r>
              <a:rPr lang="tr-TR" sz="3200" dirty="0" smtClean="0"/>
              <a:t>akımında yapılan </a:t>
            </a:r>
            <a:r>
              <a:rPr lang="tr-TR" sz="3200" dirty="0"/>
              <a:t>h</a:t>
            </a:r>
            <a:r>
              <a:rPr lang="tr-TR" sz="3200" dirty="0" smtClean="0"/>
              <a:t>atalar ve öneriler olduğuna </a:t>
            </a:r>
            <a:r>
              <a:rPr lang="tr-TR" sz="3200" dirty="0" smtClean="0"/>
              <a:t>karar verdik.</a:t>
            </a:r>
          </a:p>
          <a:p>
            <a:endParaRPr lang="tr-TR" sz="3200" dirty="0"/>
          </a:p>
          <a:p>
            <a:r>
              <a:rPr lang="tr-TR" sz="3200" dirty="0" smtClean="0"/>
              <a:t>Bu konuyla ilgili araştırmalara başladık.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251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543800" cy="913656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Yöntem: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619672" y="1916832"/>
            <a:ext cx="6172200" cy="685800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Ailelerin bebek bakımına dair bilgilerini ölçmek adın anketler yapıldı. 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Yapılan anketler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incelendi.Ayrıca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 konuda daha önce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yapılmılş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çalışmalar da incelendi.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Anketler sonucu yapılan hatalar saptandı.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taraması yoluyla doğru bilgilere ulaşıldı.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Bilinçlendirmeye yönelik broşür basıldı ve dağıtıldı.</a:t>
            </a:r>
          </a:p>
        </p:txBody>
      </p:sp>
    </p:spTree>
    <p:extLst>
      <p:ext uri="{BB962C8B-B14F-4D97-AF65-F5344CB8AC3E}">
        <p14:creationId xmlns:p14="http://schemas.microsoft.com/office/powerpoint/2010/main" val="329746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619672" y="2276872"/>
            <a:ext cx="6172200" cy="1512168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Danışman hocamız Dr. Melda Yardımoğlu doğru kaynaklara ulaşmak ve projenin ilerleyebilmesi konusunda bize öncü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oldu.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1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271</Words>
  <Application>Microsoft Office PowerPoint</Application>
  <PresentationFormat>Ekran Gösterisi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Dalga Biçimi</vt:lpstr>
      <vt:lpstr>Ofis Teması</vt:lpstr>
      <vt:lpstr>          INGA</vt:lpstr>
      <vt:lpstr>Bebek Bakımında Yapılan Hatalar ve ÖNERİLER</vt:lpstr>
      <vt:lpstr>Danışman Öğretim Üyesi: Melda Yardımoğlu</vt:lpstr>
      <vt:lpstr>Çalışmanın amacı:</vt:lpstr>
      <vt:lpstr>Hazırlık aşaması:</vt:lpstr>
      <vt:lpstr>Hazırlık aşaması:</vt:lpstr>
      <vt:lpstr>Hazırlık Aşaması:</vt:lpstr>
      <vt:lpstr>Yöntem:</vt:lpstr>
      <vt:lpstr>PowerPoint Sunusu</vt:lpstr>
      <vt:lpstr>PowerPoint Sunusu</vt:lpstr>
      <vt:lpstr>PowerPoint Sunusu</vt:lpstr>
      <vt:lpstr>Anne sütünün erkenden kesilmesi     5. aydan önce  ek gıdalara başlanması        Bebeğin üşütmesin diye çok sıkı giydirilmesi ,kundaklanması</vt:lpstr>
      <vt:lpstr>Projemiz dahilinde hazırladığımız broşür örnekleri: </vt:lpstr>
      <vt:lpstr>PowerPoint Sunusu</vt:lpstr>
      <vt:lpstr>PowerPoint Sunusu</vt:lpstr>
      <vt:lpstr>Broşür Dağıtımımızdan Fotoğraflar </vt:lpstr>
      <vt:lpstr>PowerPoint Sunusu</vt:lpstr>
      <vt:lpstr>PowerPoint Sunusu</vt:lpstr>
      <vt:lpstr>PowerPoint Sunusu</vt:lpstr>
      <vt:lpstr>PowerPoint Sunusu</vt:lpstr>
      <vt:lpstr>PowerPoint Sunusu</vt:lpstr>
      <vt:lpstr>BİZİ DİNLEDİĞİNİZ İÇİN TEŞEKKÜR EDERİZ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INGAA</dc:title>
  <dc:creator>toshiba</dc:creator>
  <cp:lastModifiedBy>user</cp:lastModifiedBy>
  <cp:revision>20</cp:revision>
  <dcterms:created xsi:type="dcterms:W3CDTF">2017-01-11T20:26:38Z</dcterms:created>
  <dcterms:modified xsi:type="dcterms:W3CDTF">2017-01-12T12:01:12Z</dcterms:modified>
</cp:coreProperties>
</file>