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1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ket Tatar" initials="BT" lastIdx="0" clrIdx="0">
    <p:extLst>
      <p:ext uri="{19B8F6BF-5375-455C-9EA6-DF929625EA0E}">
        <p15:presenceInfo xmlns:p15="http://schemas.microsoft.com/office/powerpoint/2012/main" userId="14ffe13130492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61968-E09F-437C-B8FF-714EE6435C9A}" type="datetimeFigureOut">
              <a:rPr lang="tr-TR" smtClean="0"/>
              <a:t>12.01.2017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1630-29C2-4343-A2A3-23CCD7AE4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99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882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943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2394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566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556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903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3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3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7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4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1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0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59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57" y="325116"/>
            <a:ext cx="7901065" cy="444435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7178" y="4888736"/>
            <a:ext cx="10911622" cy="1082694"/>
          </a:xfrm>
        </p:spPr>
        <p:txBody>
          <a:bodyPr>
            <a:normAutofit/>
          </a:bodyPr>
          <a:lstStyle/>
          <a:p>
            <a:r>
              <a:rPr lang="tr-TR" sz="6600" dirty="0"/>
              <a:t>TODUP C3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39279" y="5972704"/>
            <a:ext cx="10494062" cy="759655"/>
          </a:xfrm>
        </p:spPr>
        <p:txBody>
          <a:bodyPr>
            <a:normAutofit/>
          </a:bodyPr>
          <a:lstStyle/>
          <a:p>
            <a:r>
              <a:rPr lang="tr-TR" sz="3200" dirty="0"/>
              <a:t>BAŞ AĞRISI BİLİNÇLİLİK PROJESİ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276" y="4888736"/>
            <a:ext cx="2808724" cy="1961619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5657"/>
            <a:ext cx="2989344" cy="1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4605" y="259513"/>
            <a:ext cx="10353761" cy="132632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 AĞRISI SIKLIĞI - CİNSİYET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605" y="1585834"/>
            <a:ext cx="5800101" cy="49902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39" y="1795694"/>
            <a:ext cx="3987384" cy="33158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7" name="Metin kutusu 6"/>
          <p:cNvSpPr txBox="1"/>
          <p:nvPr/>
        </p:nvSpPr>
        <p:spPr>
          <a:xfrm>
            <a:off x="7027439" y="5486400"/>
            <a:ext cx="485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379195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7778" y="100473"/>
            <a:ext cx="10353761" cy="132632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BAŞAĞRISININ GENETİKLE İLİŞKİSİ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78" y="1665333"/>
            <a:ext cx="6038934" cy="46518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62" y="1665333"/>
            <a:ext cx="3128801" cy="3304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12" y="1665333"/>
            <a:ext cx="2578750" cy="4651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Metin kutusu 6"/>
          <p:cNvSpPr txBox="1"/>
          <p:nvPr/>
        </p:nvSpPr>
        <p:spPr>
          <a:xfrm>
            <a:off x="9197009" y="5327373"/>
            <a:ext cx="259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154021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BAŞAĞRISINDA KULLANILAN YÖNTEMLER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633" y="1935921"/>
            <a:ext cx="6605573" cy="44648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4" y="2203946"/>
            <a:ext cx="4586991" cy="39288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004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8706" y="407230"/>
            <a:ext cx="10353761" cy="132632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BAŞAĞRISI ÇEKENLERDE İLAÇ KULLANIMI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62" y="1935920"/>
            <a:ext cx="7075120" cy="42999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95" y="1935919"/>
            <a:ext cx="4323381" cy="254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Metin kutusu 5"/>
          <p:cNvSpPr txBox="1"/>
          <p:nvPr/>
        </p:nvSpPr>
        <p:spPr>
          <a:xfrm>
            <a:off x="7974767" y="4886793"/>
            <a:ext cx="362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192746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BAŞAĞRISINDA ALTERNATIF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29" y="1935921"/>
            <a:ext cx="7162520" cy="457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72" y="2190753"/>
            <a:ext cx="4028001" cy="22163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7" name="Metin kutusu 6"/>
          <p:cNvSpPr txBox="1"/>
          <p:nvPr/>
        </p:nvSpPr>
        <p:spPr>
          <a:xfrm>
            <a:off x="8289561" y="4946754"/>
            <a:ext cx="390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26039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3893" y="279816"/>
            <a:ext cx="10353761" cy="132632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BAŞAĞRISI SIKLIĞI –AİLEDE BAŞAĞRISI ÇEKME DURUMU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798" y="1607850"/>
            <a:ext cx="6175948" cy="48671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41" y="1606137"/>
            <a:ext cx="4854113" cy="2501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Metin kutusu 5"/>
          <p:cNvSpPr txBox="1"/>
          <p:nvPr/>
        </p:nvSpPr>
        <p:spPr>
          <a:xfrm>
            <a:off x="7255239" y="4661941"/>
            <a:ext cx="430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333115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ÖNERİLER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            Ülkemizde ve dünya genelinde çok sık görülen, oluşumunda birçok faktör bulunan baş ağrısı; aynı zamanda beyin kanaması, beyin tümörü gibi ciddi problemlerin semptomu olabildiğinden; baş ağrısının sebebi bilinmediğinde ve sık yaşandığında bir nöroloji hekimine danışılması önerilir.</a:t>
            </a:r>
          </a:p>
          <a:p>
            <a:pPr marL="0" indent="0">
              <a:buNone/>
            </a:pPr>
            <a:r>
              <a:rPr lang="tr-TR" sz="2400" dirty="0"/>
              <a:t>          Ayrıca, öğrenciler için akademik düzeyde profesyonel bilinçlendirme çalışması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361691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 tr.wikipedia.org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 saglıkloji.com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 tr.123rf.com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 vekarıkatur.blogspot.com.tr</a:t>
            </a:r>
          </a:p>
        </p:txBody>
      </p:sp>
    </p:spTree>
    <p:extLst>
      <p:ext uri="{BB962C8B-B14F-4D97-AF65-F5344CB8AC3E}">
        <p14:creationId xmlns:p14="http://schemas.microsoft.com/office/powerpoint/2010/main" val="278829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2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0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7113" y="5618752"/>
            <a:ext cx="8544998" cy="1096841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FF00"/>
                </a:solidFill>
              </a:rPr>
              <a:t>DİNLEDİĞİNİZ İÇİN TEŞEKKÜRLER..</a:t>
            </a:r>
          </a:p>
        </p:txBody>
      </p:sp>
    </p:spTree>
    <p:extLst>
      <p:ext uri="{BB962C8B-B14F-4D97-AF65-F5344CB8AC3E}">
        <p14:creationId xmlns:p14="http://schemas.microsoft.com/office/powerpoint/2010/main" val="9308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3"/>
          <p:cNvPicPr>
            <a:picLocks noChangeAspect="1"/>
          </p:cNvPicPr>
          <p:nvPr/>
        </p:nvPicPr>
        <p:blipFill rotWithShape="1">
          <a:blip r:embed="rId2"/>
          <a:srcRect l="34337" r="36088" b="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 fontScale="90000"/>
          </a:bodyPr>
          <a:lstStyle/>
          <a:p>
            <a:r>
              <a:rPr lang="tr-TR" sz="5400" dirty="0"/>
              <a:t>Baş ağrısı nedir?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5344588" y="2220734"/>
            <a:ext cx="6340085" cy="3695136"/>
          </a:xfrm>
        </p:spPr>
        <p:txBody>
          <a:bodyPr>
            <a:normAutofit fontScale="92500" lnSpcReduction="20000"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Baş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ağrısı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başta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bazen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boyun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sırtın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üst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kısmında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gerçekleşen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ağrılara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isimdir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. Yaygın ağrı şikayetlerinden biridir ve hemen hemen tüm insanlar baş ağrısından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muzdarip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olurlar.</a:t>
            </a:r>
          </a:p>
        </p:txBody>
      </p:sp>
    </p:spTree>
    <p:extLst>
      <p:ext uri="{BB962C8B-B14F-4D97-AF65-F5344CB8AC3E}">
        <p14:creationId xmlns:p14="http://schemas.microsoft.com/office/powerpoint/2010/main" val="181888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62" y="1114868"/>
            <a:ext cx="4003449" cy="462826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34566" y="954158"/>
            <a:ext cx="4832465" cy="5104026"/>
          </a:xfrm>
        </p:spPr>
        <p:txBody>
          <a:bodyPr>
            <a:normAutofit/>
          </a:bodyPr>
          <a:lstStyle/>
          <a:p>
            <a:r>
              <a:rPr lang="tr-TR" dirty="0"/>
              <a:t>Şikayetin bu kadar fazla olmasına rağmen kişilerin çoğu etkili tedavi yöntemine ulaşamamaktadır.</a:t>
            </a:r>
          </a:p>
          <a:p>
            <a:endParaRPr lang="tr-TR" dirty="0"/>
          </a:p>
          <a:p>
            <a:r>
              <a:rPr lang="tr-TR" dirty="0"/>
              <a:t>Dünya Sağlık Örgütünün 2015 yılı verilerine göre ABD’de ve İngiltere’de 12 aylık süre içerisinde migren tanısı konan hastaların yalnızca yarısının baş ağrısına bağımlı nedenlerle doktora göründüğü ve 2/3’ünün hastalığına doğru tanı konulduğu tespit edilmiştir.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5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989" y="431591"/>
            <a:ext cx="5853317" cy="6029169"/>
          </a:xfrm>
        </p:spPr>
      </p:pic>
    </p:spTree>
    <p:extLst>
      <p:ext uri="{BB962C8B-B14F-4D97-AF65-F5344CB8AC3E}">
        <p14:creationId xmlns:p14="http://schemas.microsoft.com/office/powerpoint/2010/main" val="140349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PROJENİN AMACI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Amacımız; üniversite öğrencilerinde baş ağrısı görülme sıklığını, öğrencilerin doktora gidip gitmediklerini, kullandıkları ilaçları ve diğer tedavi yöntemlerini gözlemlemektir.</a:t>
            </a:r>
          </a:p>
        </p:txBody>
      </p:sp>
    </p:spTree>
    <p:extLst>
      <p:ext uri="{BB962C8B-B14F-4D97-AF65-F5344CB8AC3E}">
        <p14:creationId xmlns:p14="http://schemas.microsoft.com/office/powerpoint/2010/main" val="304025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METERYAL VE 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>
                <a:cs typeface="Arial" panose="020B0604020202020204" pitchFamily="34" charset="0"/>
              </a:rPr>
              <a:t>Anket, internet ortamında öğrencilere anket linki atılarak yapılmıştır. Anket sonuçları </a:t>
            </a:r>
            <a:r>
              <a:rPr lang="tr-TR" sz="3200" b="1" u="sng" dirty="0">
                <a:cs typeface="Arial" panose="020B0604020202020204" pitchFamily="34" charset="0"/>
              </a:rPr>
              <a:t>Excel</a:t>
            </a:r>
            <a:r>
              <a:rPr lang="tr-TR" sz="3200" dirty="0">
                <a:cs typeface="Arial" panose="020B0604020202020204" pitchFamily="34" charset="0"/>
              </a:rPr>
              <a:t> ve </a:t>
            </a:r>
            <a:r>
              <a:rPr lang="tr-TR" sz="3200" b="1" u="sng" dirty="0">
                <a:cs typeface="Arial" panose="020B0604020202020204" pitchFamily="34" charset="0"/>
              </a:rPr>
              <a:t>SPSS </a:t>
            </a:r>
            <a:r>
              <a:rPr lang="tr-TR" sz="3200" b="1" u="sng" dirty="0" err="1">
                <a:cs typeface="Arial" panose="020B0604020202020204" pitchFamily="34" charset="0"/>
              </a:rPr>
              <a:t>Statıistics</a:t>
            </a:r>
            <a:r>
              <a:rPr lang="tr-TR" sz="3200" dirty="0">
                <a:cs typeface="Arial" panose="020B0604020202020204" pitchFamily="34" charset="0"/>
              </a:rPr>
              <a:t> programlarında incelenmiş olup projeye ait grafikler bu programlarla hazırlanmıştır.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>
                <a:cs typeface="Arial" panose="020B0604020202020204" pitchFamily="34" charset="0"/>
              </a:rPr>
              <a:t>Oluşturulan grafik ve çapraz tablolar için </a:t>
            </a:r>
            <a:r>
              <a:rPr lang="tr-TR" sz="3200" b="1" u="sng" dirty="0" err="1">
                <a:cs typeface="Arial" panose="020B0604020202020204" pitchFamily="34" charset="0"/>
              </a:rPr>
              <a:t>KiKare</a:t>
            </a:r>
            <a:r>
              <a:rPr lang="tr-TR" sz="3200" b="1" u="sng" dirty="0">
                <a:cs typeface="Arial" panose="020B0604020202020204" pitchFamily="34" charset="0"/>
              </a:rPr>
              <a:t> Uygunluk Testi</a:t>
            </a:r>
            <a:r>
              <a:rPr lang="tr-TR" sz="3200" b="1" dirty="0">
                <a:cs typeface="Arial" panose="020B0604020202020204" pitchFamily="34" charset="0"/>
              </a:rPr>
              <a:t> </a:t>
            </a:r>
            <a:r>
              <a:rPr lang="tr-TR" sz="3200" dirty="0">
                <a:cs typeface="Arial" panose="020B0604020202020204" pitchFamily="34" charset="0"/>
              </a:rPr>
              <a:t>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1576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238539"/>
            <a:ext cx="10353761" cy="1326321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bg1"/>
                </a:solidFill>
              </a:rPr>
              <a:t>DEĞERLENDİRMELER</a:t>
            </a:r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528" y="1564860"/>
            <a:ext cx="5398603" cy="339566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274365" y="2703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2293927" y="5365789"/>
            <a:ext cx="7593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Ankete yaş aralığı 17-24 olan toplam 345 öğrenci katıldı.</a:t>
            </a:r>
          </a:p>
        </p:txBody>
      </p:sp>
    </p:spTree>
    <p:extLst>
      <p:ext uri="{BB962C8B-B14F-4D97-AF65-F5344CB8AC3E}">
        <p14:creationId xmlns:p14="http://schemas.microsoft.com/office/powerpoint/2010/main" val="180042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96" y="1916277"/>
            <a:ext cx="4080093" cy="3287924"/>
          </a:xfrm>
          <a:prstGeom prst="rect">
            <a:avLst/>
          </a:prstGeom>
        </p:spPr>
      </p:pic>
      <p:pic>
        <p:nvPicPr>
          <p:cNvPr id="16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00" y="1916277"/>
            <a:ext cx="6382997" cy="448178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76303" y="589956"/>
            <a:ext cx="6340084" cy="1326321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Öğrencilerde baş ağrısı sıklığı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317436" y="5456420"/>
            <a:ext cx="503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228313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45" y="1935921"/>
            <a:ext cx="4042297" cy="33615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285726"/>
            <a:ext cx="10353761" cy="132632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BAŞAĞRISI SIKLIĞI – DOKTORA GİTME ORANLARI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405" y="1612047"/>
            <a:ext cx="5096270" cy="474001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790545" y="5621311"/>
            <a:ext cx="478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KİKARE UYGUNLUK TESTİ SONUCU</a:t>
            </a:r>
          </a:p>
        </p:txBody>
      </p:sp>
    </p:spTree>
    <p:extLst>
      <p:ext uri="{BB962C8B-B14F-4D97-AF65-F5344CB8AC3E}">
        <p14:creationId xmlns:p14="http://schemas.microsoft.com/office/powerpoint/2010/main" val="4089441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311</TotalTime>
  <Words>312</Words>
  <Application>Microsoft Office PowerPoint</Application>
  <PresentationFormat>Geniş ekran</PresentationFormat>
  <Paragraphs>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Rockwell</vt:lpstr>
      <vt:lpstr>Wingdings</vt:lpstr>
      <vt:lpstr>Damask</vt:lpstr>
      <vt:lpstr>TODUP C3</vt:lpstr>
      <vt:lpstr>Baş ağrısı nedir?</vt:lpstr>
      <vt:lpstr>PowerPoint Sunusu</vt:lpstr>
      <vt:lpstr>PowerPoint Sunusu</vt:lpstr>
      <vt:lpstr>PROJENİN AMACI</vt:lpstr>
      <vt:lpstr>METERYAL VE YÖNTEMLER</vt:lpstr>
      <vt:lpstr>DEĞERLENDİRMELER</vt:lpstr>
      <vt:lpstr>Öğrencilerde baş ağrısı sıklığı</vt:lpstr>
      <vt:lpstr>BAŞAĞRISI SIKLIĞI – DOKTORA GİTME ORANLARI</vt:lpstr>
      <vt:lpstr>BAŞ AĞRISI SIKLIĞI - CİNSİYET</vt:lpstr>
      <vt:lpstr>BAŞAĞRISININ GENETİKLE İLİŞKİSİ</vt:lpstr>
      <vt:lpstr>BAŞAĞRISINDA KULLANILAN YÖNTEMLER</vt:lpstr>
      <vt:lpstr>BAŞAĞRISI ÇEKENLERDE İLAÇ KULLANIMI</vt:lpstr>
      <vt:lpstr>BAŞAĞRISINDA ALTERNATIF</vt:lpstr>
      <vt:lpstr>BAŞAĞRISI SIKLIĞI –AİLEDE BAŞAĞRISI ÇEKME DURUMU </vt:lpstr>
      <vt:lpstr>ÖNERİLER</vt:lpstr>
      <vt:lpstr>kaynakça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TODUP C3</dc:title>
  <dc:creator>Buket Tatar</dc:creator>
  <cp:lastModifiedBy>Buket Tatar</cp:lastModifiedBy>
  <cp:revision>22</cp:revision>
  <dcterms:created xsi:type="dcterms:W3CDTF">2017-01-12T12:46:13Z</dcterms:created>
  <dcterms:modified xsi:type="dcterms:W3CDTF">2017-01-12T17:57:32Z</dcterms:modified>
</cp:coreProperties>
</file>