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5" r:id="rId2"/>
    <p:sldId id="260" r:id="rId3"/>
    <p:sldId id="271" r:id="rId4"/>
    <p:sldId id="269" r:id="rId5"/>
    <p:sldId id="274" r:id="rId6"/>
    <p:sldId id="262" r:id="rId7"/>
    <p:sldId id="272" r:id="rId8"/>
    <p:sldId id="268" r:id="rId9"/>
    <p:sldId id="263" r:id="rId10"/>
    <p:sldId id="275" r:id="rId11"/>
    <p:sldId id="264" r:id="rId12"/>
    <p:sldId id="273" r:id="rId13"/>
    <p:sldId id="266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6F04E7-9DEF-4531-85BC-F191F00EF4D4}" type="datetimeFigureOut">
              <a:rPr lang="tr-TR" smtClean="0"/>
              <a:pPr/>
              <a:t>12.01.2017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9F8A9C-9E26-4B13-BBD3-3198435054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600" dirty="0" smtClean="0"/>
              <a:t>GÜLÜŞÜNÜ ESİRGEME</a:t>
            </a:r>
            <a:endParaRPr lang="tr-TR" sz="6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517232"/>
          </a:xfrm>
        </p:spPr>
        <p:txBody>
          <a:bodyPr>
            <a:normAutofit fontScale="85000" lnSpcReduction="20000"/>
          </a:bodyPr>
          <a:lstStyle/>
          <a:p>
            <a:endParaRPr lang="tr-TR" sz="3500" dirty="0" smtClean="0"/>
          </a:p>
          <a:p>
            <a:endParaRPr lang="tr-TR" sz="3800" dirty="0" smtClean="0"/>
          </a:p>
          <a:p>
            <a:r>
              <a:rPr lang="tr-TR" sz="3800" dirty="0" smtClean="0"/>
              <a:t>Ahmet Burak Çiçek</a:t>
            </a:r>
          </a:p>
          <a:p>
            <a:r>
              <a:rPr lang="tr-TR" sz="3800" dirty="0" smtClean="0"/>
              <a:t>Ayça İmanlık </a:t>
            </a:r>
          </a:p>
          <a:p>
            <a:r>
              <a:rPr lang="tr-TR" sz="3800" dirty="0" smtClean="0"/>
              <a:t>Cem </a:t>
            </a:r>
            <a:r>
              <a:rPr lang="tr-TR" sz="3800" dirty="0" err="1" smtClean="0"/>
              <a:t>Kurumoğlu</a:t>
            </a:r>
            <a:endParaRPr lang="tr-TR" sz="3800" dirty="0" smtClean="0"/>
          </a:p>
          <a:p>
            <a:r>
              <a:rPr lang="tr-TR" sz="3800" dirty="0" smtClean="0"/>
              <a:t>Kamil </a:t>
            </a:r>
            <a:r>
              <a:rPr lang="tr-TR" sz="3800" dirty="0" err="1" smtClean="0"/>
              <a:t>Guseyinov</a:t>
            </a:r>
            <a:endParaRPr lang="tr-TR" sz="3800" dirty="0" smtClean="0"/>
          </a:p>
          <a:p>
            <a:r>
              <a:rPr lang="tr-TR" sz="3800" dirty="0" smtClean="0"/>
              <a:t>Samet Korkmaz</a:t>
            </a:r>
          </a:p>
          <a:p>
            <a:r>
              <a:rPr lang="tr-TR" sz="3800" dirty="0" smtClean="0"/>
              <a:t>Selim Kahraman</a:t>
            </a:r>
          </a:p>
          <a:p>
            <a:r>
              <a:rPr lang="tr-TR" sz="3800" dirty="0" smtClean="0"/>
              <a:t>Şeyda </a:t>
            </a:r>
            <a:r>
              <a:rPr lang="tr-TR" sz="3800" dirty="0" err="1" smtClean="0"/>
              <a:t>Üstüner</a:t>
            </a:r>
            <a:endParaRPr lang="tr-TR" sz="3800" dirty="0" smtClean="0"/>
          </a:p>
          <a:p>
            <a:r>
              <a:rPr lang="tr-TR" sz="3800" dirty="0" smtClean="0"/>
              <a:t>Yaren </a:t>
            </a:r>
            <a:r>
              <a:rPr lang="tr-TR" sz="3800" dirty="0" err="1" smtClean="0"/>
              <a:t>Şanal</a:t>
            </a:r>
            <a:endParaRPr lang="tr-TR" sz="3800" dirty="0" smtClean="0"/>
          </a:p>
          <a:p>
            <a:r>
              <a:rPr lang="tr-TR" sz="3800" dirty="0" smtClean="0"/>
              <a:t>Yusuf Gül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ıba\Desktop\16010662_1509438225751081_158437161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608845" cy="5706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6858000"/>
          </a:xfrm>
        </p:spPr>
        <p:txBody>
          <a:bodyPr>
            <a:normAutofit/>
          </a:bodyPr>
          <a:lstStyle/>
          <a:p>
            <a:r>
              <a:rPr lang="tr-TR" dirty="0" smtClean="0"/>
              <a:t>Görüldüğü üzere çocuklar maddi olarak sıkıntı çekmese de manevi olarak sıkıntı çekmekte,yuva ne kadar sıcak bir aile ortamı yapılmaya çalışılsa da çocukların bu duygusal yoksunlukları  yeteri kadar tatmin edilememektedir.</a:t>
            </a:r>
          </a:p>
          <a:p>
            <a:r>
              <a:rPr lang="tr-TR" dirty="0" smtClean="0"/>
              <a:t>Bizde bu sorun çerçevesinde çocuklarla birkaç saatlerini hem eğlendirici hem öğretici geçirebilmek amacıyla onları ziyarete gittik.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Ziyaretimize giderken onlara hikaye kitapları, eğitici dergiler götürdük.</a:t>
            </a:r>
          </a:p>
          <a:p>
            <a:r>
              <a:rPr lang="tr-TR" dirty="0" smtClean="0"/>
              <a:t>Onlarla hem </a:t>
            </a:r>
            <a:r>
              <a:rPr lang="tr-TR" dirty="0" err="1" smtClean="0"/>
              <a:t>abi</a:t>
            </a:r>
            <a:r>
              <a:rPr lang="tr-TR" dirty="0" smtClean="0"/>
              <a:t> ablaları gibi hem de arkadaşları gibi sohbet ettik. </a:t>
            </a:r>
          </a:p>
          <a:p>
            <a:r>
              <a:rPr lang="tr-TR" dirty="0" smtClean="0"/>
              <a:t>Sonrasında ise TODUP projesiyle sınırlı kalmayacak gönüllülük esaslı ve düzenli bir şekilde ilerleyen süreçte de devam edeceğimiz ders çalışma aktivitemizi gerçekleştirdik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Getirdiğimiz kitaplardan bazıları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098" name="Picture 2" descr="C:\Users\toshıba\Desktop\15967601_1509438009084436_1585985903_o.jpg"/>
          <p:cNvPicPr>
            <a:picLocks noChangeAspect="1" noChangeArrowheads="1"/>
          </p:cNvPicPr>
          <p:nvPr/>
        </p:nvPicPr>
        <p:blipFill>
          <a:blip r:embed="rId2" cstate="print"/>
          <a:srcRect t="20536" r="2941"/>
          <a:stretch>
            <a:fillRect/>
          </a:stretch>
        </p:blipFill>
        <p:spPr bwMode="auto">
          <a:xfrm>
            <a:off x="467544" y="1844824"/>
            <a:ext cx="4176464" cy="4559114"/>
          </a:xfrm>
          <a:prstGeom prst="rect">
            <a:avLst/>
          </a:prstGeom>
          <a:noFill/>
        </p:spPr>
      </p:pic>
      <p:pic>
        <p:nvPicPr>
          <p:cNvPr id="4099" name="Picture 3" descr="C:\Users\toshıba\Desktop\15967134_1509438015751102_1753546132_o.jpg"/>
          <p:cNvPicPr>
            <a:picLocks noChangeAspect="1" noChangeArrowheads="1"/>
          </p:cNvPicPr>
          <p:nvPr/>
        </p:nvPicPr>
        <p:blipFill>
          <a:blip r:embed="rId3" cstate="print"/>
          <a:srcRect l="2800" b="15350"/>
          <a:stretch>
            <a:fillRect/>
          </a:stretch>
        </p:blipFill>
        <p:spPr bwMode="auto">
          <a:xfrm>
            <a:off x="5004048" y="1844824"/>
            <a:ext cx="3893242" cy="452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Yuvadaki çocuklarla önce sohbetle sonra eksiklerine  az çok katkıda bulunmak için ders çalışmaları yapmakla devam ettiğimiz 2-3 saat geçirdik .</a:t>
            </a:r>
          </a:p>
          <a:p>
            <a:r>
              <a:rPr lang="tr-TR" dirty="0" smtClean="0"/>
              <a:t>Elimizden geldiği kadarıyla az bir süre için de olsa onların iyi hissetmelerini ve güzel vakit geçirmelerini sağlamaya çalıştık.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Çocuk esirgeme kurumlarında çocukların </a:t>
            </a:r>
            <a:r>
              <a:rPr lang="tr-TR" dirty="0" smtClean="0"/>
              <a:t>sevgi </a:t>
            </a:r>
            <a:r>
              <a:rPr lang="tr-TR" dirty="0" smtClean="0"/>
              <a:t>yoksunluğu yaşamaları sonucu onların motivasyonunu </a:t>
            </a:r>
            <a:r>
              <a:rPr lang="tr-TR" dirty="0" smtClean="0"/>
              <a:t>arttırmak</a:t>
            </a:r>
            <a:r>
              <a:rPr lang="tr-TR" dirty="0" smtClean="0"/>
              <a:t> </a:t>
            </a:r>
            <a:r>
              <a:rPr lang="tr-TR" dirty="0" smtClean="0"/>
              <a:t>ve onlara yol göstermek, kendilerini daha sıcak bir ortamda hissetmelerini sağlamak ve manevi ihtiyaçlarını karşılamak amacıyla TODUP projemiz kapsamında </a:t>
            </a:r>
            <a:r>
              <a:rPr lang="tr-TR" dirty="0" err="1" smtClean="0"/>
              <a:t>Kocaelinin</a:t>
            </a:r>
            <a:r>
              <a:rPr lang="tr-TR" dirty="0" smtClean="0"/>
              <a:t> Gölcük ilçesinde bulunan ‘Türk-Alman Vakfı Saraylı Çocuk Evleri Sitesi’ne ziyarette bulunduk.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ıba\Desktop\15991544_1509437989084438_41998304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28384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060848"/>
            <a:ext cx="8686800" cy="4525963"/>
          </a:xfrm>
        </p:spPr>
        <p:txBody>
          <a:bodyPr/>
          <a:lstStyle/>
          <a:p>
            <a:r>
              <a:rPr lang="tr-TR" dirty="0" smtClean="0"/>
              <a:t>Giderken götüreceğimiz materyalleri maddi açıdan karşılayabilmek amacıyla fakültemizin konferans salonu önünde ufak çaplı bir kermes düzenledik.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ıba\Downloads\15991542_1509585232403047_1913191036_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347020" cy="4702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Ziyaretimizde öncelikle yurt müdürü olan Mehmet Akpınar’dan kurum hakkında bilgiler aldık:</a:t>
            </a:r>
          </a:p>
          <a:p>
            <a:r>
              <a:rPr lang="tr-TR" dirty="0" smtClean="0"/>
              <a:t>Çocuklar 13-18 yaş grupları arasındadır.</a:t>
            </a:r>
          </a:p>
          <a:p>
            <a:r>
              <a:rPr lang="tr-TR" dirty="0" smtClean="0"/>
              <a:t>Kurum yurt tipi değil ev tipi 7 adet tripleks daireden oluşmaktadır.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500" dirty="0" smtClean="0"/>
              <a:t>Her evde 10 öğrenci kalmakta; çocukların yatak odaları, çalışma odaları mutfak ve salonları bulunmaktadır.</a:t>
            </a:r>
          </a:p>
          <a:p>
            <a:r>
              <a:rPr lang="tr-TR" sz="3500" dirty="0" smtClean="0"/>
              <a:t> Her evde anne görevi olan bayan çalışanları vardır. Çocuklara devlet tarafından aylık belirli bir miktar burs , mevsimlik olarak giyecek almaları için de ayrı bir ücret tanınmaktadır. </a:t>
            </a:r>
          </a:p>
          <a:p>
            <a:r>
              <a:rPr lang="tr-TR" sz="3500" dirty="0" smtClean="0"/>
              <a:t>Ayrıca üniversiteye gidecek olanlar ek kontenjanlardan </a:t>
            </a:r>
            <a:r>
              <a:rPr lang="tr-TR" sz="3500" dirty="0" err="1" smtClean="0"/>
              <a:t>kyk</a:t>
            </a:r>
            <a:r>
              <a:rPr lang="tr-TR" sz="3500" dirty="0" smtClean="0"/>
              <a:t> yurtlarına ücretsiz olarak yerleştirilmekte ve ek burs almaktadır.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SN Mehmet </a:t>
            </a:r>
            <a:r>
              <a:rPr lang="tr-TR" dirty="0" err="1" smtClean="0"/>
              <a:t>akpınar</a:t>
            </a:r>
            <a:endParaRPr lang="tr-TR" dirty="0"/>
          </a:p>
        </p:txBody>
      </p:sp>
      <p:pic>
        <p:nvPicPr>
          <p:cNvPr id="4" name="Picture 2" descr="C:\Users\toshıba\Desktop\15992025_1509438042417766_299526001_o.jpg"/>
          <p:cNvPicPr>
            <a:picLocks noChangeAspect="1" noChangeArrowheads="1"/>
          </p:cNvPicPr>
          <p:nvPr/>
        </p:nvPicPr>
        <p:blipFill>
          <a:blip r:embed="rId2" cstate="print"/>
          <a:srcRect l="12201" b="31100"/>
          <a:stretch>
            <a:fillRect/>
          </a:stretch>
        </p:blipFill>
        <p:spPr bwMode="auto">
          <a:xfrm>
            <a:off x="539552" y="1844824"/>
            <a:ext cx="8028384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shıba\Desktop\16009901_1509437995751104_930849422_o.jpg"/>
          <p:cNvPicPr>
            <a:picLocks noChangeAspect="1" noChangeArrowheads="1"/>
          </p:cNvPicPr>
          <p:nvPr/>
        </p:nvPicPr>
        <p:blipFill>
          <a:blip r:embed="rId2" cstate="print"/>
          <a:srcRect r="1133" b="17228"/>
          <a:stretch>
            <a:fillRect/>
          </a:stretch>
        </p:blipFill>
        <p:spPr bwMode="auto">
          <a:xfrm>
            <a:off x="5724128" y="1196752"/>
            <a:ext cx="3096344" cy="3456384"/>
          </a:xfrm>
          <a:prstGeom prst="rect">
            <a:avLst/>
          </a:prstGeom>
          <a:noFill/>
        </p:spPr>
      </p:pic>
      <p:pic>
        <p:nvPicPr>
          <p:cNvPr id="1028" name="Picture 4" descr="C:\Users\toshıba\Desktop\15966971_1509438182417752_1697394607_o.jpg"/>
          <p:cNvPicPr>
            <a:picLocks noChangeAspect="1" noChangeArrowheads="1"/>
          </p:cNvPicPr>
          <p:nvPr/>
        </p:nvPicPr>
        <p:blipFill>
          <a:blip r:embed="rId3" cstate="print"/>
          <a:srcRect t="2151" r="18333"/>
          <a:stretch>
            <a:fillRect/>
          </a:stretch>
        </p:blipFill>
        <p:spPr bwMode="auto">
          <a:xfrm>
            <a:off x="251520" y="1196752"/>
            <a:ext cx="3528392" cy="3276364"/>
          </a:xfrm>
          <a:prstGeom prst="rect">
            <a:avLst/>
          </a:prstGeom>
          <a:noFill/>
        </p:spPr>
      </p:pic>
      <p:pic>
        <p:nvPicPr>
          <p:cNvPr id="1029" name="Picture 5" descr="C:\Users\toshıba\Desktop\16010060_1509438162417754_1738824389_o.jpg"/>
          <p:cNvPicPr>
            <a:picLocks noChangeAspect="1" noChangeArrowheads="1"/>
          </p:cNvPicPr>
          <p:nvPr/>
        </p:nvPicPr>
        <p:blipFill>
          <a:blip r:embed="rId4" cstate="print"/>
          <a:srcRect b="29592"/>
          <a:stretch>
            <a:fillRect/>
          </a:stretch>
        </p:blipFill>
        <p:spPr bwMode="auto">
          <a:xfrm>
            <a:off x="3059832" y="3545632"/>
            <a:ext cx="3528392" cy="3312368"/>
          </a:xfrm>
          <a:prstGeom prst="rect">
            <a:avLst/>
          </a:prstGeom>
          <a:noFill/>
        </p:spPr>
      </p:pic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458200" cy="9144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EVLERDEN BİRKAÇI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315</Words>
  <Application>Microsoft Office PowerPoint</Application>
  <PresentationFormat>Ekran Gösterisi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Gezinti</vt:lpstr>
      <vt:lpstr>GÜLÜŞÜNÜ ESİRGEME</vt:lpstr>
      <vt:lpstr>Slayt 2</vt:lpstr>
      <vt:lpstr>Slayt 3</vt:lpstr>
      <vt:lpstr>Slayt 4</vt:lpstr>
      <vt:lpstr>Slayt 5</vt:lpstr>
      <vt:lpstr>Slayt 6</vt:lpstr>
      <vt:lpstr>Slayt 7</vt:lpstr>
      <vt:lpstr>SN Mehmet akpınar</vt:lpstr>
      <vt:lpstr>Slayt 9</vt:lpstr>
      <vt:lpstr>Slayt 10</vt:lpstr>
      <vt:lpstr>Slayt 11</vt:lpstr>
      <vt:lpstr>Slayt 12</vt:lpstr>
      <vt:lpstr>Getirdiğimiz kitaplardan bazıları 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toshıba</dc:creator>
  <cp:lastModifiedBy>toshıba</cp:lastModifiedBy>
  <cp:revision>15</cp:revision>
  <dcterms:created xsi:type="dcterms:W3CDTF">2017-01-11T18:35:43Z</dcterms:created>
  <dcterms:modified xsi:type="dcterms:W3CDTF">2017-01-12T20:37:34Z</dcterms:modified>
</cp:coreProperties>
</file>