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2B0C9-A312-4081-AC0B-F13AE3AA2EBF}" type="datetimeFigureOut">
              <a:rPr lang="tr-TR" smtClean="0"/>
              <a:pPr/>
              <a:t>12.1.2017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00434-4750-49D1-91A3-AE94515DE88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00434-4750-49D1-91A3-AE94515DE88B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Dikdörtgen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Dikdörtgen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Dikdörtgen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Dikdörtgen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Yuvarlatılmış Dikdörtgen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Yuvarlatılmış Dikdörtgen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989949A-AFC3-4621-9427-0C09980DBB04}" type="datetimeFigureOut">
              <a:rPr lang="tr-TR" smtClean="0"/>
              <a:pPr/>
              <a:t>12.1.2017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BE4DF56-6E95-4135-8B3D-38175F97DB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49A-AFC3-4621-9427-0C09980DBB04}" type="datetimeFigureOut">
              <a:rPr lang="tr-TR" smtClean="0"/>
              <a:pPr/>
              <a:t>12.1.2017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DF56-6E95-4135-8B3D-38175F97DB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49A-AFC3-4621-9427-0C09980DBB04}" type="datetimeFigureOut">
              <a:rPr lang="tr-TR" smtClean="0"/>
              <a:pPr/>
              <a:t>12.1.2017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DF56-6E95-4135-8B3D-38175F97DB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49A-AFC3-4621-9427-0C09980DBB04}" type="datetimeFigureOut">
              <a:rPr lang="tr-TR" smtClean="0"/>
              <a:pPr/>
              <a:t>12.1.2017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DF56-6E95-4135-8B3D-38175F97DB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49A-AFC3-4621-9427-0C09980DBB04}" type="datetimeFigureOut">
              <a:rPr lang="tr-TR" smtClean="0"/>
              <a:pPr/>
              <a:t>12.1.2017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DF56-6E95-4135-8B3D-38175F97DB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49A-AFC3-4621-9427-0C09980DBB04}" type="datetimeFigureOut">
              <a:rPr lang="tr-TR" smtClean="0"/>
              <a:pPr/>
              <a:t>12.1.2017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DF56-6E95-4135-8B3D-38175F97DB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89949A-AFC3-4621-9427-0C09980DBB04}" type="datetimeFigureOut">
              <a:rPr lang="tr-TR" smtClean="0"/>
              <a:pPr/>
              <a:t>12.1.2017</a:t>
            </a:fld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E4DF56-6E95-4135-8B3D-38175F97DB8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989949A-AFC3-4621-9427-0C09980DBB04}" type="datetimeFigureOut">
              <a:rPr lang="tr-TR" smtClean="0"/>
              <a:pPr/>
              <a:t>12.1.2017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BE4DF56-6E95-4135-8B3D-38175F97DB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49A-AFC3-4621-9427-0C09980DBB04}" type="datetimeFigureOut">
              <a:rPr lang="tr-TR" smtClean="0"/>
              <a:pPr/>
              <a:t>12.1.2017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DF56-6E95-4135-8B3D-38175F97DB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49A-AFC3-4621-9427-0C09980DBB04}" type="datetimeFigureOut">
              <a:rPr lang="tr-TR" smtClean="0"/>
              <a:pPr/>
              <a:t>12.1.2017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DF56-6E95-4135-8B3D-38175F97DB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49A-AFC3-4621-9427-0C09980DBB04}" type="datetimeFigureOut">
              <a:rPr lang="tr-TR" smtClean="0"/>
              <a:pPr/>
              <a:t>12.1.2017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DF56-6E95-4135-8B3D-38175F97DB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Dikdörtgen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Dikdörtgen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Dikdörtgen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Yuvarlatılmış Dikdörtgen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Yuvarlatılmış Dikdörtgen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Dikdörtgen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Dikdörtgen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Dikdörtgen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Dikdörtgen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Dikdörtgen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989949A-AFC3-4621-9427-0C09980DBB04}" type="datetimeFigureOut">
              <a:rPr lang="tr-TR" smtClean="0"/>
              <a:pPr/>
              <a:t>12.1.2017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BE4DF56-6E95-4135-8B3D-38175F97DB8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458200" cy="1470025"/>
          </a:xfrm>
        </p:spPr>
        <p:txBody>
          <a:bodyPr>
            <a:noAutofit/>
          </a:bodyPr>
          <a:lstStyle/>
          <a:p>
            <a:r>
              <a:rPr lang="tr-TR" sz="6000" dirty="0" smtClean="0"/>
              <a:t>KEÇELERİ KAÇIRANLAR</a:t>
            </a:r>
            <a:br>
              <a:rPr lang="tr-TR" sz="6000" dirty="0" smtClean="0"/>
            </a:br>
            <a:r>
              <a:rPr lang="tr-TR" sz="6000" dirty="0" smtClean="0"/>
              <a:t>E1</a:t>
            </a:r>
            <a:endParaRPr lang="tr-TR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79380"/>
            <a:ext cx="4464496" cy="297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7" y="4186381"/>
            <a:ext cx="1907704" cy="267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4000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80728"/>
            <a:ext cx="3077387" cy="547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3103443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3815916" cy="50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Neler Yaptık?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107568"/>
          </a:xfrm>
        </p:spPr>
        <p:txBody>
          <a:bodyPr/>
          <a:lstStyle/>
          <a:p>
            <a:r>
              <a:rPr lang="tr-TR" dirty="0" smtClean="0"/>
              <a:t>Daha sonra sıra keçelerimizi anahtarlık haline getirmeye geldi.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645024"/>
            <a:ext cx="4860032" cy="273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3022435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3" y="956672"/>
            <a:ext cx="3240361" cy="54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76738"/>
            <a:ext cx="3024336" cy="537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004432" cy="534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 Mutlu Son…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035560"/>
          </a:xfrm>
        </p:spPr>
        <p:txBody>
          <a:bodyPr/>
          <a:lstStyle/>
          <a:p>
            <a:r>
              <a:rPr lang="tr-TR" dirty="0" smtClean="0"/>
              <a:t>Son olarak anahtarlıklarımızı hastanemizdeki çocuklara hediye ettik.</a:t>
            </a:r>
            <a:endParaRPr lang="tr-TR" dirty="0"/>
          </a:p>
        </p:txBody>
      </p:sp>
      <p:pic>
        <p:nvPicPr>
          <p:cNvPr id="12290" name="Picture 2" descr="C:\Users\murat kahveci\Desktop\IMG_3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945069" y="2247619"/>
            <a:ext cx="303783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2736"/>
            <a:ext cx="4032448" cy="537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40" y="1052736"/>
            <a:ext cx="4031940" cy="537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995936" cy="532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3784" y="980728"/>
            <a:ext cx="393833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4000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995489" cy="532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960440" cy="528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944293" cy="525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066800"/>
          </a:xfrm>
        </p:spPr>
        <p:txBody>
          <a:bodyPr>
            <a:normAutofit/>
          </a:bodyPr>
          <a:lstStyle/>
          <a:p>
            <a:r>
              <a:rPr lang="tr-TR" sz="4400" dirty="0" smtClean="0"/>
              <a:t>PROJEYE BAŞLARKEN</a:t>
            </a: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65616"/>
          </a:xfrm>
        </p:spPr>
        <p:txBody>
          <a:bodyPr/>
          <a:lstStyle/>
          <a:p>
            <a:r>
              <a:rPr lang="tr-TR" dirty="0" smtClean="0"/>
              <a:t>Grup olarak projeye başlarken ‘’Ne yaparsak yapalım bunu yaparken eğlenelim aynı zamanda ilerde bu projenin bizde güzel bir anısı olsun.’’ dedik.</a:t>
            </a:r>
          </a:p>
          <a:p>
            <a:r>
              <a:rPr lang="tr-TR" dirty="0" smtClean="0"/>
              <a:t>İkinci temel düşüncemiz ise projemizde el emeğimizi kullanmak oldu.</a:t>
            </a:r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867894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851473" cy="513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429719" cy="556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Teşekkürler…</a:t>
            </a:r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872"/>
            <a:ext cx="51845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032448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Rukiye </a:t>
            </a:r>
            <a:r>
              <a:rPr lang="tr-TR" dirty="0" err="1" smtClean="0"/>
              <a:t>Türkeri</a:t>
            </a:r>
            <a:r>
              <a:rPr lang="tr-TR" dirty="0" smtClean="0"/>
              <a:t>                   Ahmet Mücahit Karan </a:t>
            </a:r>
          </a:p>
          <a:p>
            <a:pPr>
              <a:buNone/>
            </a:pPr>
            <a:r>
              <a:rPr lang="tr-TR" dirty="0" smtClean="0"/>
              <a:t>İrem </a:t>
            </a:r>
            <a:r>
              <a:rPr lang="tr-TR" dirty="0" err="1" smtClean="0"/>
              <a:t>Çakmur</a:t>
            </a:r>
            <a:r>
              <a:rPr lang="tr-TR" dirty="0" smtClean="0"/>
              <a:t>                      Ediz Kaçan</a:t>
            </a:r>
          </a:p>
          <a:p>
            <a:pPr>
              <a:buNone/>
            </a:pPr>
            <a:r>
              <a:rPr lang="tr-TR" dirty="0" smtClean="0"/>
              <a:t>Onur Duman                      Betül Akdoğan</a:t>
            </a:r>
          </a:p>
          <a:p>
            <a:pPr>
              <a:buNone/>
            </a:pPr>
            <a:r>
              <a:rPr lang="tr-TR" dirty="0" err="1" smtClean="0"/>
              <a:t>Şulecan</a:t>
            </a:r>
            <a:r>
              <a:rPr lang="tr-TR" dirty="0" smtClean="0"/>
              <a:t> Bülbül                   Bengisu Genç</a:t>
            </a:r>
          </a:p>
          <a:p>
            <a:pPr>
              <a:buNone/>
            </a:pPr>
            <a:r>
              <a:rPr lang="tr-TR" dirty="0" smtClean="0"/>
              <a:t>Murat Kahveci                   Esra Gürüz</a:t>
            </a:r>
          </a:p>
          <a:p>
            <a:pPr>
              <a:buNone/>
            </a:pPr>
            <a:r>
              <a:rPr lang="tr-TR" dirty="0" err="1" smtClean="0"/>
              <a:t>Tuana</a:t>
            </a:r>
            <a:r>
              <a:rPr lang="tr-TR" dirty="0" smtClean="0"/>
              <a:t> </a:t>
            </a:r>
            <a:r>
              <a:rPr lang="tr-TR" dirty="0" err="1" smtClean="0"/>
              <a:t>Çalgeriş</a:t>
            </a:r>
            <a:r>
              <a:rPr lang="tr-TR" dirty="0" smtClean="0"/>
              <a:t>                   Musa Tayyip Eker</a:t>
            </a:r>
          </a:p>
          <a:p>
            <a:pPr>
              <a:buNone/>
            </a:pPr>
            <a:r>
              <a:rPr lang="tr-TR" dirty="0" smtClean="0"/>
              <a:t>Zehra Yılmaz                      Ogün </a:t>
            </a:r>
            <a:r>
              <a:rPr lang="tr-TR" smtClean="0"/>
              <a:t>Ulusoy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Enes </a:t>
            </a:r>
            <a:r>
              <a:rPr lang="tr-TR" dirty="0" err="1" smtClean="0"/>
              <a:t>Ağırman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PROJEYE BAŞLARKEN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Daha sonra projemizi bu iki temel düşünceyi esas alarak oluşturmaya başladık.</a:t>
            </a:r>
          </a:p>
          <a:p>
            <a:r>
              <a:rPr lang="tr-TR" dirty="0" smtClean="0"/>
              <a:t>Bunun bir sonraki aşaması ‘’Bu projenin sonunda bize basit bir tebessüm yeter.’’ şeklinde oldu.</a:t>
            </a:r>
          </a:p>
          <a:p>
            <a:r>
              <a:rPr lang="tr-TR" dirty="0" smtClean="0"/>
              <a:t>Aslında bu son madde ile projemizin özeti ortaya çıkmış oldu ve yapmak istediğimiz projeyi ve amacımızı da netleştirmiş olduk.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Projemizin Özeti ve Amacımız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123792"/>
          </a:xfrm>
        </p:spPr>
        <p:txBody>
          <a:bodyPr/>
          <a:lstStyle/>
          <a:p>
            <a:r>
              <a:rPr lang="tr-TR" dirty="0" smtClean="0"/>
              <a:t>Kırtasiyeden edindiğimiz hazır keçelerden çeşitli simgeler hazırlayıp bu keçeleri anahtarlık haline getirmek ve bu anahtarlıkları hastanemize tedavi görmek için gelmiş çocuklara hediye etmek.</a:t>
            </a:r>
          </a:p>
          <a:p>
            <a:r>
              <a:rPr lang="tr-TR" dirty="0" smtClean="0"/>
              <a:t>Çocukların yüzündeki tebessümü görmek bizim için güzel ve mutlu bir anı olacaktı.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Neler Yaptık?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Öncelikle projemize karar verdikten sonra internetten veya </a:t>
            </a:r>
            <a:r>
              <a:rPr lang="tr-TR" dirty="0" err="1" smtClean="0"/>
              <a:t>Youtube</a:t>
            </a:r>
            <a:r>
              <a:rPr lang="tr-TR" dirty="0" smtClean="0"/>
              <a:t> gibi platformlardan anahtarlık örneklerini inceledik.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89040"/>
            <a:ext cx="3203848" cy="240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Neler Yaptık?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Daha sonra hangi örnekleri yapacağımıza karar verip işe koyulduk.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56992"/>
            <a:ext cx="428396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3022434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3062939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3184453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836712"/>
            <a:ext cx="3081635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Neler Yaptık?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963552"/>
          </a:xfrm>
        </p:spPr>
        <p:txBody>
          <a:bodyPr/>
          <a:lstStyle/>
          <a:p>
            <a:r>
              <a:rPr lang="tr-TR" dirty="0" smtClean="0"/>
              <a:t>Bir sonraki hafta kalan çalışmalarımıza devam ettik.</a:t>
            </a:r>
            <a:endParaRPr lang="tr-T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56992"/>
            <a:ext cx="5363641" cy="301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hir Hayatı">
  <a:themeElements>
    <a:clrScheme name="Şehir Hayatı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Şehir Hayatı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Şehir Hayat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106</TotalTime>
  <Words>230</Words>
  <Application>Microsoft Office PowerPoint</Application>
  <PresentationFormat>Ekran Gösterisi (4:3)</PresentationFormat>
  <Paragraphs>31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Şehir Hayatı</vt:lpstr>
      <vt:lpstr>KEÇELERİ KAÇIRANLAR E1</vt:lpstr>
      <vt:lpstr>PROJEYE BAŞLARKEN</vt:lpstr>
      <vt:lpstr>PROJEYE BAŞLARKEN</vt:lpstr>
      <vt:lpstr>Projemizin Özeti ve Amacımız</vt:lpstr>
      <vt:lpstr>Neler Yaptık?</vt:lpstr>
      <vt:lpstr>Neler Yaptık?</vt:lpstr>
      <vt:lpstr>Slayt 7</vt:lpstr>
      <vt:lpstr>Slayt 8</vt:lpstr>
      <vt:lpstr>Neler Yaptık?</vt:lpstr>
      <vt:lpstr>Slayt 10</vt:lpstr>
      <vt:lpstr>Slayt 11</vt:lpstr>
      <vt:lpstr>Neler Yaptık?</vt:lpstr>
      <vt:lpstr>Slayt 13</vt:lpstr>
      <vt:lpstr>Slayt 14</vt:lpstr>
      <vt:lpstr>Ve Mutlu Son…</vt:lpstr>
      <vt:lpstr>Slayt 16</vt:lpstr>
      <vt:lpstr>Slayt 17</vt:lpstr>
      <vt:lpstr>Slayt 18</vt:lpstr>
      <vt:lpstr>Slayt 19</vt:lpstr>
      <vt:lpstr>Slayt 20</vt:lpstr>
      <vt:lpstr>Slayt 21</vt:lpstr>
      <vt:lpstr>Teşekkürler…</vt:lpstr>
      <vt:lpstr>Slayt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KEÇELERİ KAÇIRANLAR E1</dc:title>
  <dc:creator>murat kahveci</dc:creator>
  <cp:lastModifiedBy>murat kahveci</cp:lastModifiedBy>
  <cp:revision>2</cp:revision>
  <dcterms:created xsi:type="dcterms:W3CDTF">2017-01-12T09:00:19Z</dcterms:created>
  <dcterms:modified xsi:type="dcterms:W3CDTF">2017-01-12T10:58:19Z</dcterms:modified>
</cp:coreProperties>
</file>