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9" r:id="rId8"/>
    <p:sldId id="270" r:id="rId9"/>
    <p:sldId id="263" r:id="rId10"/>
    <p:sldId id="267" r:id="rId11"/>
    <p:sldId id="268" r:id="rId12"/>
    <p:sldId id="265" r:id="rId13"/>
    <p:sldId id="271" r:id="rId14"/>
    <p:sldId id="264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5.01.2018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5.01.2018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5.01.2018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5.01.2018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4099837"/>
            <a:ext cx="7952928" cy="3284984"/>
          </a:xfrm>
        </p:spPr>
        <p:txBody>
          <a:bodyPr>
            <a:normAutofit/>
          </a:bodyPr>
          <a:lstStyle/>
          <a:p>
            <a:pPr algn="just"/>
            <a:r>
              <a:rPr lang="tr-TR" sz="1600" b="1" dirty="0">
                <a:latin typeface="Times New Roman" pitchFamily="18" charset="0"/>
                <a:cs typeface="Times New Roman" pitchFamily="18" charset="0"/>
              </a:rPr>
              <a:t>ÖMER ÖZKUL                                                       HASAN ASLAN</a:t>
            </a:r>
          </a:p>
          <a:p>
            <a:pPr algn="just"/>
            <a:r>
              <a:rPr lang="tr-TR" sz="1600" b="1" dirty="0">
                <a:latin typeface="Times New Roman" pitchFamily="18" charset="0"/>
                <a:cs typeface="Times New Roman" pitchFamily="18" charset="0"/>
              </a:rPr>
              <a:t>ABDULFARUK YILDIZ                                        ALEYNA NİMET GÖKAY</a:t>
            </a:r>
          </a:p>
          <a:p>
            <a:pPr algn="just"/>
            <a:r>
              <a:rPr lang="tr-TR" sz="1600" b="1" dirty="0">
                <a:latin typeface="Times New Roman" pitchFamily="18" charset="0"/>
                <a:cs typeface="Times New Roman" pitchFamily="18" charset="0"/>
              </a:rPr>
              <a:t>MEHMET BAYDOĞAN                                        HASAN ÇİÇEK</a:t>
            </a:r>
          </a:p>
          <a:p>
            <a:pPr algn="just"/>
            <a:r>
              <a:rPr lang="tr-TR" sz="1600" b="1" dirty="0">
                <a:latin typeface="Times New Roman" pitchFamily="18" charset="0"/>
                <a:cs typeface="Times New Roman" pitchFamily="18" charset="0"/>
              </a:rPr>
              <a:t>FERAŞİN GÜR                                                       RABİA BOZDEMİR</a:t>
            </a:r>
          </a:p>
          <a:p>
            <a:pPr algn="just"/>
            <a:r>
              <a:rPr lang="tr-TR" sz="1600" b="1" dirty="0">
                <a:latin typeface="Times New Roman" pitchFamily="18" charset="0"/>
                <a:cs typeface="Times New Roman" pitchFamily="18" charset="0"/>
              </a:rPr>
              <a:t>ÇAĞLA İREN                                                         SEDA NUR KARAMAN</a:t>
            </a:r>
          </a:p>
          <a:p>
            <a:pPr algn="just"/>
            <a:r>
              <a:rPr lang="tr-TR" sz="1600" b="1" dirty="0">
                <a:latin typeface="Times New Roman" pitchFamily="18" charset="0"/>
                <a:cs typeface="Times New Roman" pitchFamily="18" charset="0"/>
              </a:rPr>
              <a:t>EMRE KOÇ                                                            MELTEM CEBECİ</a:t>
            </a:r>
          </a:p>
          <a:p>
            <a:pPr algn="just"/>
            <a:r>
              <a:rPr lang="tr-TR" sz="1600" b="1" dirty="0">
                <a:latin typeface="Times New Roman" pitchFamily="18" charset="0"/>
                <a:cs typeface="Times New Roman" pitchFamily="18" charset="0"/>
              </a:rPr>
              <a:t>GÖKSENİL ÇAKMAK                                         FURKAN AKTEMUR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1619672" y="3626293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latin typeface="Times New Roman" pitchFamily="18" charset="0"/>
                <a:cs typeface="Times New Roman" pitchFamily="18" charset="0"/>
              </a:rPr>
              <a:t>DANIŞMAN : DOÇ.DR.GÜRLER AKPINAR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684396" y="2159699"/>
            <a:ext cx="82170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TIP FAKÜLTESİ İÇERİSİNDEKİ YAŞAM ALANLARININ HİJYEN AÇISINDAN  DEĞERLENDİRİLMESİ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A30E24-36E3-4E58-BE30-27142763D680}"/>
              </a:ext>
            </a:extLst>
          </p:cNvPr>
          <p:cNvSpPr/>
          <p:nvPr/>
        </p:nvSpPr>
        <p:spPr>
          <a:xfrm>
            <a:off x="2729893" y="758461"/>
            <a:ext cx="36842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GURUP </a:t>
            </a:r>
            <a:r>
              <a:rPr lang="tr-T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ŞURUP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B507FBC-BCFD-4675-83D1-9459DC111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295" y="224402"/>
            <a:ext cx="1869459" cy="186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61B3A2E9-2C07-4CD8-85EA-AAB5F5BF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264" y="251228"/>
            <a:ext cx="1984346" cy="198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38259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ijyen afişle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190"/>
            <a:ext cx="5112568" cy="3016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0190"/>
            <a:ext cx="3456385" cy="5260815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Metin kutusu 4"/>
          <p:cNvSpPr txBox="1"/>
          <p:nvPr/>
        </p:nvSpPr>
        <p:spPr>
          <a:xfrm>
            <a:off x="539552" y="3648417"/>
            <a:ext cx="4032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Hijyen konusundaki farkındalığı arttırmak için tuvalete afiş astık.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1664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trm16\Belgelerim\Downloads\WhatsApp Image 2018-01-04 at 15.37.27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54" y="643765"/>
            <a:ext cx="3438574" cy="557047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194150" y="2570494"/>
            <a:ext cx="4464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Okulumuzun ve hastanemizin hijyeni konusunda dönem arkadaşlarımızın fikir ve önerilerini aldık.</a:t>
            </a:r>
          </a:p>
        </p:txBody>
      </p:sp>
    </p:spTree>
    <p:extLst>
      <p:ext uri="{BB962C8B-B14F-4D97-AF65-F5344CB8AC3E}">
        <p14:creationId xmlns:p14="http://schemas.microsoft.com/office/powerpoint/2010/main" val="64074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51520" y="911728"/>
            <a:ext cx="6120680" cy="4032448"/>
          </a:xfrm>
        </p:spPr>
        <p:txBody>
          <a:bodyPr>
            <a:noAutofit/>
          </a:bodyPr>
          <a:lstStyle/>
          <a:p>
            <a:pPr marL="0" lvl="1" indent="403225" algn="l">
              <a:buFont typeface="Wingdings" pitchFamily="2" charset="2"/>
              <a:buChar char="Ø"/>
            </a:pPr>
            <a:r>
              <a:rPr 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Temizlikte daha kaliteli malzemeler kullanılabilir.</a:t>
            </a:r>
          </a:p>
          <a:p>
            <a:pPr marL="0" lvl="1" indent="403225" algn="l">
              <a:buFont typeface="Wingdings" pitchFamily="2" charset="2"/>
              <a:buChar char="Ø"/>
            </a:pPr>
            <a:r>
              <a:rPr 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Ortak kullanım alanlarının temizlenme sıklığı artırılabilir.</a:t>
            </a:r>
          </a:p>
          <a:p>
            <a:pPr marL="0" lvl="1" indent="403225" algn="l">
              <a:buFont typeface="Wingdings" pitchFamily="2" charset="2"/>
              <a:buChar char="Ø"/>
            </a:pPr>
            <a:r>
              <a:rPr 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Araştırmalarımız sonucunda fotoselli el kurutma makinesinin mikrop saçıcı olduğunu tespit ettik. Bu makine yerine kağıt havlu kullanılmasını öneriyoruz.</a:t>
            </a:r>
          </a:p>
          <a:p>
            <a:pPr marL="0" lvl="1" indent="403225" algn="l">
              <a:buFont typeface="Wingdings" pitchFamily="2" charset="2"/>
              <a:buChar char="Ø"/>
            </a:pPr>
            <a:r>
              <a:rPr 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Hijyene yönelik bu ve benzeri araştırmalar belirli aralıklarla tekrarlanmalı, sonuçları yetkililerce değerlendirilmelidir.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403225" algn="l">
              <a:buFont typeface="Wingdings" pitchFamily="2" charset="2"/>
              <a:buChar char="Ø"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Tuvaletin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kapı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lavabo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iç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kısmı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gibi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her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bölgesinin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temizliğine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dikkat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edilmesini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öneriyoruz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84324" y="120658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tr-TR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ÖNERİLER</a:t>
            </a:r>
            <a:endParaRPr lang="tr-TR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3FA160-006D-4FA4-BC0D-3D4504E44A90}"/>
              </a:ext>
            </a:extLst>
          </p:cNvPr>
          <p:cNvSpPr/>
          <p:nvPr/>
        </p:nvSpPr>
        <p:spPr>
          <a:xfrm>
            <a:off x="5694919" y="1740618"/>
            <a:ext cx="345638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HİJYEN EL TEMİZLİĞİ İLE BAŞLAR</a:t>
            </a:r>
          </a:p>
        </p:txBody>
      </p:sp>
    </p:spTree>
    <p:extLst>
      <p:ext uri="{BB962C8B-B14F-4D97-AF65-F5344CB8AC3E}">
        <p14:creationId xmlns:p14="http://schemas.microsoft.com/office/powerpoint/2010/main" val="3384446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25FEDC-6690-48CD-BFF2-27B4A4D9A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2895786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8CEE8B-F727-47A7-9D94-E5560239DA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659" y="4177581"/>
            <a:ext cx="3263855" cy="244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CFB3A8-5E7F-4A7E-9137-A56A779B1C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32528"/>
            <a:ext cx="2679762" cy="3575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8796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20485" y="4437112"/>
            <a:ext cx="8157290" cy="1890231"/>
          </a:xfrm>
        </p:spPr>
        <p:txBody>
          <a:bodyPr>
            <a:normAutofit/>
          </a:bodyPr>
          <a:lstStyle/>
          <a:p>
            <a:r>
              <a:rPr lang="tr-TR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Prof. </a:t>
            </a:r>
            <a:r>
              <a:rPr lang="tr-TR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Dr.Devrim</a:t>
            </a:r>
            <a:r>
              <a:rPr lang="tr-TR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ÖZTÜRK DÜNDAR , </a:t>
            </a:r>
            <a:r>
              <a:rPr lang="tr-TR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Arş.Gör.Dr</a:t>
            </a:r>
            <a:r>
              <a:rPr lang="tr-TR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Zehra DURMAZ ve Tıbbi Mikrobiyoloji Anabilim Dalına yardımlarından dolayı teşekkür ederiz. </a:t>
            </a:r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8352928" cy="1793167"/>
          </a:xfrm>
        </p:spPr>
        <p:txBody>
          <a:bodyPr/>
          <a:lstStyle/>
          <a:p>
            <a:pPr marL="182880" indent="0">
              <a:buNone/>
            </a:pPr>
            <a:r>
              <a:rPr lang="tr-TR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BİZİ DİNLEDİĞİNİZ İÇİN TEŞEKKÜR EDERİZ</a:t>
            </a:r>
          </a:p>
        </p:txBody>
      </p:sp>
    </p:spTree>
    <p:extLst>
      <p:ext uri="{BB962C8B-B14F-4D97-AF65-F5344CB8AC3E}">
        <p14:creationId xmlns:p14="http://schemas.microsoft.com/office/powerpoint/2010/main" val="1596565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27683" y="1463148"/>
            <a:ext cx="5688631" cy="2224943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Hastanemiz ve okulumuzdaki belirli ortak kullanım alanlarının hijyenini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mikrobiyolojik olarak araştır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ılması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118491"/>
            <a:ext cx="2920606" cy="3296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8B9986-F1FA-4376-9405-7E925F0A06AF}"/>
              </a:ext>
            </a:extLst>
          </p:cNvPr>
          <p:cNvSpPr/>
          <p:nvPr/>
        </p:nvSpPr>
        <p:spPr>
          <a:xfrm>
            <a:off x="3460156" y="527547"/>
            <a:ext cx="2223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PROJE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 descr="C:\Users\HATİCE\Downloads\WhatsApp Image 2018-01-03 at 21.19.03.jpeg">
            <a:extLst>
              <a:ext uri="{FF2B5EF4-FFF2-40B4-BE49-F238E27FC236}">
                <a16:creationId xmlns:a16="http://schemas.microsoft.com/office/drawing/2014/main" id="{D4B4BEB6-7EA3-46FB-8EEA-6EEBF7897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1149856" y="3118491"/>
            <a:ext cx="231030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5233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983" y="3406300"/>
            <a:ext cx="4602266" cy="345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Metin kutusu 5"/>
          <p:cNvSpPr txBox="1"/>
          <p:nvPr/>
        </p:nvSpPr>
        <p:spPr>
          <a:xfrm>
            <a:off x="5004048" y="620688"/>
            <a:ext cx="36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Tıbbi biyoloji laboratuvarında Gürler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ocamızla toplanıp proje üzerinde tartıştık</a:t>
            </a:r>
            <a:r>
              <a:rPr lang="tr-TR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467544" y="3861048"/>
            <a:ext cx="33843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Prof. Dr. Devrim ÖZTÜRK DÜNDAR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Hocamız’dan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çevresel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mikrobiyolojik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örnek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alımı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analizi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hakkında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bilgi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aldık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42"/>
            <a:ext cx="4572000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509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63463" y="1628800"/>
            <a:ext cx="6408712" cy="3096344"/>
          </a:xfrm>
        </p:spPr>
        <p:txBody>
          <a:bodyPr>
            <a:normAutofit fontScale="25000" lnSpcReduction="20000"/>
          </a:bodyPr>
          <a:lstStyle/>
          <a:p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tr-TR" sz="9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9200" dirty="0">
                <a:latin typeface="Times New Roman" pitchFamily="18" charset="0"/>
                <a:cs typeface="Times New Roman" pitchFamily="18" charset="0"/>
              </a:rPr>
              <a:t>Hastanemizde ve okulumuzdaki:</a:t>
            </a:r>
          </a:p>
          <a:p>
            <a:r>
              <a:rPr lang="tr-TR" sz="9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9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Derslik</a:t>
            </a:r>
          </a:p>
          <a:p>
            <a:r>
              <a:rPr lang="tr-TR" sz="9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* Kütüphane</a:t>
            </a:r>
          </a:p>
          <a:p>
            <a:r>
              <a:rPr lang="tr-TR" sz="9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* Langırt masası</a:t>
            </a:r>
          </a:p>
          <a:p>
            <a:r>
              <a:rPr lang="tr-TR" sz="9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* Yemekhane</a:t>
            </a:r>
          </a:p>
          <a:p>
            <a:r>
              <a:rPr lang="tr-TR" sz="9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* Nihavend</a:t>
            </a:r>
          </a:p>
          <a:p>
            <a:r>
              <a:rPr lang="tr-TR" sz="9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* Turnikeler</a:t>
            </a:r>
          </a:p>
          <a:p>
            <a:r>
              <a:rPr lang="tr-TR" sz="9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* Otomatla</a:t>
            </a:r>
            <a:r>
              <a:rPr lang="en-US" sz="9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tr-TR" sz="9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9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* Tuvaletler  </a:t>
            </a:r>
            <a:endParaRPr lang="en-US" sz="9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9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9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Trabzanlar</a:t>
            </a:r>
            <a:endParaRPr lang="tr-TR" sz="9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9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*Asansör düğm</a:t>
            </a:r>
            <a:r>
              <a:rPr lang="tr-TR" sz="9200" dirty="0">
                <a:latin typeface="Times New Roman" pitchFamily="18" charset="0"/>
                <a:cs typeface="Times New Roman" pitchFamily="18" charset="0"/>
              </a:rPr>
              <a:t>esi gibi belirlediğimiz bazı yerlerden swablar aracılığıyla örnekler topladık.</a:t>
            </a:r>
          </a:p>
          <a:p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259632" y="499225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en-US" sz="4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PROJENİN</a:t>
            </a:r>
            <a:r>
              <a:rPr lang="tr-TR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AŞAMALARI</a:t>
            </a:r>
            <a:endParaRPr lang="tr-TR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C:\Users\HATİCE\Downloads\WhatsApp Image 2018-01-03 at 22.23.39.jpeg">
            <a:extLst>
              <a:ext uri="{FF2B5EF4-FFF2-40B4-BE49-F238E27FC236}">
                <a16:creationId xmlns:a16="http://schemas.microsoft.com/office/drawing/2014/main" id="{32BEE623-347B-4A07-AFE3-5D8285FED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7700" y="1656829"/>
            <a:ext cx="3860403" cy="386040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22129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3672408" cy="4536504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Mikrobiyoloji laboratuvarında Araştıma Görevlisi Zehra DURMAZ e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ğitmenliğin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de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swablarla topladığımız örneklerin kanlı agara ekimini gerçekleştirdik.</a:t>
            </a: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Üremelerini beklemek üzere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agarların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ETÜV cihazına yerleştirdik.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187359-2150-42F9-886E-5E020B4848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616" y="2616260"/>
            <a:ext cx="3096344" cy="412845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890" y="620688"/>
            <a:ext cx="3096344" cy="2713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041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343644" y="1572691"/>
            <a:ext cx="3961891" cy="4608512"/>
          </a:xfrm>
        </p:spPr>
        <p:txBody>
          <a:bodyPr/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Yirmi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dört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saat bekledikten son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bakterilerin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üremelerine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baktık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Tuvalet  kapı kolu ve klozetten aldığımız örneklerden üreyen bakterilerin zararlı olabileceğine kanaat getirdik. Birkaç testten geçirdik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mikroskopta inceledik.</a:t>
            </a:r>
          </a:p>
          <a:p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886" y="1757303"/>
            <a:ext cx="2507546" cy="334339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1" y="255450"/>
            <a:ext cx="1975862" cy="263448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9" descr="C:\Users\HATİCE\Downloads\WhatsApp Image 2018-01-03 at 14.22.23.jpeg">
            <a:extLst>
              <a:ext uri="{FF2B5EF4-FFF2-40B4-BE49-F238E27FC236}">
                <a16:creationId xmlns:a16="http://schemas.microsoft.com/office/drawing/2014/main" id="{5274C417-5DE3-46BD-B68D-A42A41183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432" y="3534403"/>
            <a:ext cx="2053212" cy="2698815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81AA31-D33F-4C1A-B4E8-FC4A389AD6E3}"/>
              </a:ext>
            </a:extLst>
          </p:cNvPr>
          <p:cNvSpPr txBox="1"/>
          <p:nvPr/>
        </p:nvSpPr>
        <p:spPr>
          <a:xfrm>
            <a:off x="476490" y="6233218"/>
            <a:ext cx="181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Gram </a:t>
            </a:r>
            <a:r>
              <a:rPr lang="en-US" dirty="0" err="1"/>
              <a:t>boyama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101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30B48ADB-B804-478F-A415-CBD7EB35235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4777048" y="2708920"/>
            <a:ext cx="3179328" cy="3211178"/>
          </a:xfrm>
          <a:prstGeom prst="rect">
            <a:avLst/>
          </a:prstGeom>
        </p:spPr>
      </p:pic>
      <p:sp>
        <p:nvSpPr>
          <p:cNvPr id="5" name="Metin kutusu 3">
            <a:extLst>
              <a:ext uri="{FF2B5EF4-FFF2-40B4-BE49-F238E27FC236}">
                <a16:creationId xmlns:a16="http://schemas.microsoft.com/office/drawing/2014/main" id="{A50EEA17-886E-4FB3-8DD3-91666D907B61}"/>
              </a:ext>
            </a:extLst>
          </p:cNvPr>
          <p:cNvSpPr txBox="1"/>
          <p:nvPr/>
        </p:nvSpPr>
        <p:spPr>
          <a:xfrm>
            <a:off x="4332215" y="5964649"/>
            <a:ext cx="4038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i="1" u="sng" dirty="0">
                <a:latin typeface="Arial" pitchFamily="34" charset="0"/>
                <a:cs typeface="Arial" pitchFamily="34" charset="0"/>
              </a:rPr>
              <a:t>Morganella </a:t>
            </a:r>
            <a:r>
              <a:rPr lang="en-US" sz="2800" i="1" u="sng" dirty="0">
                <a:latin typeface="Arial" pitchFamily="34" charset="0"/>
                <a:cs typeface="Arial" pitchFamily="34" charset="0"/>
              </a:rPr>
              <a:t>m</a:t>
            </a:r>
            <a:r>
              <a:rPr lang="tr-TR" sz="2800" i="1" u="sng" dirty="0">
                <a:latin typeface="Arial" pitchFamily="34" charset="0"/>
                <a:cs typeface="Arial" pitchFamily="34" charset="0"/>
              </a:rPr>
              <a:t>organii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16B631-9893-4923-BBD8-348B6F4BD9F2}"/>
              </a:ext>
            </a:extLst>
          </p:cNvPr>
          <p:cNvSpPr txBox="1"/>
          <p:nvPr/>
        </p:nvSpPr>
        <p:spPr>
          <a:xfrm>
            <a:off x="564038" y="656373"/>
            <a:ext cx="753635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2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akterilerin türleri belirlendi. Gram negatif kok bakterimizin </a:t>
            </a:r>
            <a:r>
              <a:rPr lang="tr-TR" sz="2800" i="1" u="sng" dirty="0">
                <a:latin typeface="Times New Roman" pitchFamily="18" charset="0"/>
                <a:cs typeface="Times New Roman" pitchFamily="18" charset="0"/>
              </a:rPr>
              <a:t>Morganella </a:t>
            </a:r>
            <a:r>
              <a:rPr lang="en-US" sz="2800" i="1" u="sng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tr-TR" sz="2800" i="1" u="sng" dirty="0">
                <a:latin typeface="Times New Roman" pitchFamily="18" charset="0"/>
                <a:cs typeface="Times New Roman" pitchFamily="18" charset="0"/>
              </a:rPr>
              <a:t>organii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türünden, gram negatif basil bakterimizin ise </a:t>
            </a:r>
            <a:r>
              <a:rPr lang="tr-TR" sz="2800" i="1" u="sng" dirty="0">
                <a:latin typeface="Times New Roman" pitchFamily="18" charset="0"/>
                <a:cs typeface="Times New Roman" pitchFamily="18" charset="0"/>
              </a:rPr>
              <a:t>Escherichia</a:t>
            </a:r>
            <a:r>
              <a:rPr lang="tr-TR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u="sng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tr-TR" sz="2800" i="1" u="sng" dirty="0">
                <a:latin typeface="Times New Roman" pitchFamily="18" charset="0"/>
                <a:cs typeface="Times New Roman" pitchFamily="18" charset="0"/>
              </a:rPr>
              <a:t>oli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türünden bakteri olduğu ortaya çıktı.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B9F48B-C64D-44A2-8CA7-30A3197438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25" y="2749254"/>
            <a:ext cx="2607755" cy="347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9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:\GURUP ŞURUP\IMG-20171223-WA0004.jpg">
            <a:extLst>
              <a:ext uri="{FF2B5EF4-FFF2-40B4-BE49-F238E27FC236}">
                <a16:creationId xmlns:a16="http://schemas.microsoft.com/office/drawing/2014/main" id="{FE4AB985-7113-4D82-8A9F-F46D84504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530" y="1629939"/>
            <a:ext cx="2089132" cy="3035978"/>
          </a:xfrm>
          <a:prstGeom prst="rect">
            <a:avLst/>
          </a:prstGeom>
          <a:noFill/>
        </p:spPr>
      </p:pic>
      <p:pic>
        <p:nvPicPr>
          <p:cNvPr id="5" name="Picture 5" descr="E:\GURUP ŞURUP\IMG-20171223-WA0002.jpg">
            <a:extLst>
              <a:ext uri="{FF2B5EF4-FFF2-40B4-BE49-F238E27FC236}">
                <a16:creationId xmlns:a16="http://schemas.microsoft.com/office/drawing/2014/main" id="{B180191F-579E-4744-AE37-5A2A74D5D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0931" y="1628799"/>
            <a:ext cx="2192418" cy="3037117"/>
          </a:xfrm>
          <a:prstGeom prst="rect">
            <a:avLst/>
          </a:prstGeom>
          <a:noFill/>
        </p:spPr>
      </p:pic>
      <p:sp>
        <p:nvSpPr>
          <p:cNvPr id="7" name="49 Metin kutusu">
            <a:extLst>
              <a:ext uri="{FF2B5EF4-FFF2-40B4-BE49-F238E27FC236}">
                <a16:creationId xmlns:a16="http://schemas.microsoft.com/office/drawing/2014/main" id="{2AFBEA47-1D3D-4760-A9F8-51B75B3E834E}"/>
              </a:ext>
            </a:extLst>
          </p:cNvPr>
          <p:cNvSpPr txBox="1"/>
          <p:nvPr/>
        </p:nvSpPr>
        <p:spPr>
          <a:xfrm>
            <a:off x="1907704" y="1124744"/>
            <a:ext cx="474547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Bakteriler kompakt ID/AST cihazında işleme tabi tutuldu. Bu işlem sonucunda bakterilerin antibiyotik direncinin olup olmadığı , eğer varsa hangi antibiyotiklere dirençli olduğu belirlendi.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Bu bakterilerinin yaptığı hastalıklardan bazıları şunlardır: Septisemi, ektima, endoftalmi, menenjit, septik artrit, hemolitik üremi…</a:t>
            </a:r>
          </a:p>
          <a:p>
            <a:pPr lvl="1" algn="l"/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275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20964" y="1627706"/>
            <a:ext cx="5716196" cy="6085132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itchFamily="18" charset="0"/>
              </a:rPr>
              <a:t>Yaptığımız araştırmalar sonucunda öğrencilerin ve hastaların ortak kullandığı alanların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temizliğine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itchFamily="18" charset="0"/>
              </a:rPr>
              <a:t>özenin gösterilmediğini tespit ettik.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Bu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alanların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temizliğinin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hizmet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sağlayanlar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tarafından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daha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özenli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ve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kontrollerinin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daha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sık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yapılması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gerektiği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sonucuna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vardık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endParaRPr lang="tr-TR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tr-TR" sz="2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0608" y="22816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tr-TR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SONUÇ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578" y="1124743"/>
            <a:ext cx="2976890" cy="4101493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311953"/>
      </p:ext>
    </p:extLst>
  </p:cSld>
  <p:clrMapOvr>
    <a:masterClrMapping/>
  </p:clrMapOvr>
</p:sld>
</file>

<file path=ppt/theme/theme1.xml><?xml version="1.0" encoding="utf-8"?>
<a:theme xmlns:a="http://schemas.openxmlformats.org/drawingml/2006/main" name="Hava Akımı">
  <a:themeElements>
    <a:clrScheme name="Hava Akımı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Hava Akımı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va Akımı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190</TotalTime>
  <Words>438</Words>
  <Application>Microsoft Office PowerPoint</Application>
  <PresentationFormat>On-screen Show (4:3)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Georgia</vt:lpstr>
      <vt:lpstr>Times New Roman</vt:lpstr>
      <vt:lpstr>Trebuchet MS</vt:lpstr>
      <vt:lpstr>Wingdings</vt:lpstr>
      <vt:lpstr>Hava Akımı</vt:lpstr>
      <vt:lpstr>PowerPoint Presentation</vt:lpstr>
      <vt:lpstr>PowerPoint Presentation</vt:lpstr>
      <vt:lpstr>PowerPoint Presentation</vt:lpstr>
      <vt:lpstr>PROJENİN AŞAMALARI</vt:lpstr>
      <vt:lpstr>PowerPoint Presentation</vt:lpstr>
      <vt:lpstr>PowerPoint Presentation</vt:lpstr>
      <vt:lpstr>PowerPoint Presentation</vt:lpstr>
      <vt:lpstr>PowerPoint Presentation</vt:lpstr>
      <vt:lpstr>SONUÇ</vt:lpstr>
      <vt:lpstr>PowerPoint Presentation</vt:lpstr>
      <vt:lpstr>PowerPoint Presentation</vt:lpstr>
      <vt:lpstr>ÖNERİLER</vt:lpstr>
      <vt:lpstr>PowerPoint Presentation</vt:lpstr>
      <vt:lpstr>BİZİ DİNLEDİĞİNİZ İÇİN TEŞEKKÜR EDERİZ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GURUP ŞURUP</dc:title>
  <dc:creator>PD</dc:creator>
  <cp:lastModifiedBy>PD</cp:lastModifiedBy>
  <cp:revision>28</cp:revision>
  <dcterms:modified xsi:type="dcterms:W3CDTF">2018-01-05T12:00:56Z</dcterms:modified>
</cp:coreProperties>
</file>