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77" r:id="rId3"/>
    <p:sldId id="279" r:id="rId4"/>
    <p:sldId id="257" r:id="rId5"/>
    <p:sldId id="258" r:id="rId6"/>
    <p:sldId id="275" r:id="rId7"/>
    <p:sldId id="276" r:id="rId8"/>
    <p:sldId id="259" r:id="rId9"/>
    <p:sldId id="267" r:id="rId10"/>
    <p:sldId id="265" r:id="rId11"/>
    <p:sldId id="270" r:id="rId12"/>
    <p:sldId id="280" r:id="rId13"/>
    <p:sldId id="273" r:id="rId14"/>
    <p:sldId id="272" r:id="rId15"/>
    <p:sldId id="282" r:id="rId16"/>
    <p:sldId id="28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086" autoAdjust="0"/>
  </p:normalViewPr>
  <p:slideViewPr>
    <p:cSldViewPr>
      <p:cViewPr>
        <p:scale>
          <a:sx n="90" d="100"/>
          <a:sy n="90" d="100"/>
        </p:scale>
        <p:origin x="-858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7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84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6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7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9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4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3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65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62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D4F-3246-4579-A60E-7BADDA8384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6C23-7DDD-4E67-A429-056CC8E72CB6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95726DA-6FAC-4D46-B6F6-AB8275F5D1FC}" type="datetimeFigureOut">
              <a:rPr lang="tr-TR" smtClean="0"/>
              <a:pPr/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6566561-033B-4C20-A852-14634710FAB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1D4F-3246-4579-A60E-7BADDA83849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7.01.2018</a:t>
            </a:fld>
            <a:endParaRPr lang="tr-T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6C23-7DDD-4E67-A429-056CC8E72CB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5877272"/>
            <a:ext cx="7772400" cy="980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 HER ÇOCUK ÖZELDİR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04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64704"/>
            <a:ext cx="4896544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İHTİYAÇ LİSTESİ:</a:t>
            </a:r>
          </a:p>
          <a:p>
            <a:pPr>
              <a:buNone/>
            </a:pPr>
            <a:r>
              <a:rPr lang="tr-TR" dirty="0" smtClean="0"/>
              <a:t>*Çocuk masası ve sandalyesi</a:t>
            </a:r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err="1" smtClean="0"/>
              <a:t>Peluş</a:t>
            </a:r>
            <a:r>
              <a:rPr lang="tr-TR" dirty="0" smtClean="0"/>
              <a:t> oyuncaklar</a:t>
            </a:r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err="1" smtClean="0"/>
              <a:t>Tatami</a:t>
            </a:r>
            <a:r>
              <a:rPr lang="tr-TR" dirty="0" smtClean="0"/>
              <a:t> minderleri</a:t>
            </a:r>
          </a:p>
          <a:p>
            <a:pPr>
              <a:buNone/>
            </a:pPr>
            <a:r>
              <a:rPr lang="tr-TR" dirty="0" smtClean="0"/>
              <a:t>*Bölgeyi çevreleyecek renkli çitler</a:t>
            </a:r>
          </a:p>
          <a:p>
            <a:pPr>
              <a:buNone/>
            </a:pPr>
            <a:r>
              <a:rPr lang="tr-TR" dirty="0" smtClean="0"/>
              <a:t>*Kitaplık</a:t>
            </a:r>
          </a:p>
          <a:p>
            <a:pPr>
              <a:buNone/>
            </a:pPr>
            <a:r>
              <a:rPr lang="tr-TR" dirty="0" smtClean="0"/>
              <a:t>*Ayakkabılık</a:t>
            </a:r>
          </a:p>
          <a:p>
            <a:pPr>
              <a:buNone/>
            </a:pPr>
            <a:r>
              <a:rPr lang="tr-TR" dirty="0" smtClean="0"/>
              <a:t>*Hikaye kitapları</a:t>
            </a:r>
          </a:p>
          <a:p>
            <a:pPr>
              <a:buNone/>
            </a:pPr>
            <a:r>
              <a:rPr lang="tr-TR" dirty="0" smtClean="0"/>
              <a:t>*Lego oyuncaklar</a:t>
            </a:r>
          </a:p>
          <a:p>
            <a:pPr>
              <a:buNone/>
            </a:pPr>
            <a:r>
              <a:rPr lang="tr-TR" dirty="0" smtClean="0"/>
              <a:t>*Kış </a:t>
            </a:r>
            <a:r>
              <a:rPr lang="tr-TR" dirty="0"/>
              <a:t>ayları için ısıtıcı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18954" r="3256" b="18954"/>
          <a:stretch/>
        </p:blipFill>
        <p:spPr bwMode="auto">
          <a:xfrm>
            <a:off x="4679607" y="3861048"/>
            <a:ext cx="4030954" cy="197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13459" r="5698" b="9971"/>
          <a:stretch/>
        </p:blipFill>
        <p:spPr bwMode="auto">
          <a:xfrm>
            <a:off x="5148064" y="836712"/>
            <a:ext cx="3408718" cy="287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0164">
            <a:off x="3623537" y="5201549"/>
            <a:ext cx="1078861" cy="1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543">
            <a:off x="3491880" y="3647529"/>
            <a:ext cx="1200918" cy="120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BÜTÇE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276872"/>
            <a:ext cx="5040561" cy="3555757"/>
          </a:xfrm>
        </p:spPr>
        <p:txBody>
          <a:bodyPr/>
          <a:lstStyle/>
          <a:p>
            <a:r>
              <a:rPr lang="tr-TR" dirty="0" smtClean="0"/>
              <a:t>Projemiz için gerekli olan finansal kaynak için tüm Türkiye’de faaliyet gösteren bir eğitim vakfından destek sözü aldık.</a:t>
            </a:r>
          </a:p>
          <a:p>
            <a:r>
              <a:rPr lang="tr-TR" dirty="0" smtClean="0"/>
              <a:t>Oyun parkı için yapılacak yardıma ek olarak hastanemize de ~15.000TL bağış sağlanacaktı.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7157">
            <a:off x="5284388" y="1167293"/>
            <a:ext cx="3048533" cy="213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0399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LAKİN…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2348880"/>
            <a:ext cx="4320480" cy="3888432"/>
          </a:xfrm>
        </p:spPr>
        <p:txBody>
          <a:bodyPr>
            <a:normAutofit/>
          </a:bodyPr>
          <a:lstStyle/>
          <a:p>
            <a:r>
              <a:rPr lang="tr-TR" dirty="0" smtClean="0"/>
              <a:t>Projemizi gerçekleştireceğimiz alanla ilgili iznin gecikmesi,</a:t>
            </a:r>
          </a:p>
          <a:p>
            <a:r>
              <a:rPr lang="tr-TR" dirty="0" smtClean="0"/>
              <a:t>Vakıf yönetiminin sağlayacağı maddi desteğin proje teslim tarihine yetişmemesi,</a:t>
            </a:r>
          </a:p>
        </p:txBody>
      </p:sp>
      <p:pic>
        <p:nvPicPr>
          <p:cNvPr id="3074" name="Picture 2" descr="sad baby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 b="4682"/>
          <a:stretch/>
        </p:blipFill>
        <p:spPr bwMode="auto">
          <a:xfrm>
            <a:off x="4860032" y="2420888"/>
            <a:ext cx="3735834" cy="293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tr-TR" dirty="0"/>
              <a:t>Ama yine de sponsor vakfımız </a:t>
            </a:r>
            <a:r>
              <a:rPr lang="tr-TR" dirty="0" smtClean="0"/>
              <a:t>bize olan desteğini sürdüreceğini ve </a:t>
            </a:r>
            <a:r>
              <a:rPr lang="tr-TR" dirty="0"/>
              <a:t>geç de olsa </a:t>
            </a:r>
            <a:r>
              <a:rPr lang="tr-TR" b="1" dirty="0" smtClean="0"/>
              <a:t>‘HER ÇOCUK </a:t>
            </a:r>
            <a:r>
              <a:rPr lang="tr-TR" b="1" dirty="0" err="1" smtClean="0"/>
              <a:t>ÖZELDİR</a:t>
            </a:r>
            <a:r>
              <a:rPr lang="tr-TR" dirty="0" err="1" smtClean="0"/>
              <a:t>’projemizin</a:t>
            </a:r>
            <a:r>
              <a:rPr lang="tr-TR" dirty="0" smtClean="0"/>
              <a:t> gerçekleşeceği sözünü verdi</a:t>
            </a:r>
            <a:endParaRPr lang="tr-TR" dirty="0"/>
          </a:p>
          <a:p>
            <a:pPr algn="ctr">
              <a:buNone/>
            </a:pPr>
            <a:endParaRPr lang="tr-TR" dirty="0"/>
          </a:p>
        </p:txBody>
      </p:sp>
      <p:pic>
        <p:nvPicPr>
          <p:cNvPr id="4098" name="Picture 2" descr="smile kid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07" y="2542340"/>
            <a:ext cx="5922640" cy="392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IMG_0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58263"/>
      </p:ext>
    </p:extLst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5382344"/>
            <a:ext cx="7024744" cy="1143000"/>
          </a:xfrm>
        </p:spPr>
        <p:txBody>
          <a:bodyPr/>
          <a:lstStyle/>
          <a:p>
            <a:r>
              <a:rPr lang="tr-TR" dirty="0" smtClean="0"/>
              <a:t>Dinlediğiniz için teşekkürler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IMG_1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5" y="332656"/>
            <a:ext cx="821601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9192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sz="3600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778672" y="957590"/>
            <a:ext cx="7825776" cy="887234"/>
          </a:xfrm>
        </p:spPr>
        <p:txBody>
          <a:bodyPr>
            <a:normAutofit fontScale="77500" lnSpcReduction="20000"/>
          </a:bodyPr>
          <a:lstStyle/>
          <a:p>
            <a:r>
              <a:rPr lang="tr-TR" sz="3500" dirty="0"/>
              <a:t>GRUP:</a:t>
            </a:r>
          </a:p>
          <a:p>
            <a:r>
              <a:rPr lang="tr-TR" sz="3500" dirty="0"/>
              <a:t>MİNİK KALPLER İÇİN KOCA YÜREKLİLER</a:t>
            </a:r>
          </a:p>
          <a:p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881261" y="1556792"/>
            <a:ext cx="4536504" cy="50405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Grup Başkanı: Metin KILIÇ</a:t>
            </a:r>
            <a:endParaRPr lang="tr-TR" sz="2000" dirty="0"/>
          </a:p>
        </p:txBody>
      </p:sp>
      <p:sp>
        <p:nvSpPr>
          <p:cNvPr id="8" name="İçerik Yer Tutucusu 6"/>
          <p:cNvSpPr txBox="1">
            <a:spLocks/>
          </p:cNvSpPr>
          <p:nvPr/>
        </p:nvSpPr>
        <p:spPr>
          <a:xfrm>
            <a:off x="899592" y="1988840"/>
            <a:ext cx="7560840" cy="4248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900" dirty="0" smtClean="0"/>
              <a:t>Bilge KORKUTATA</a:t>
            </a:r>
          </a:p>
          <a:p>
            <a:r>
              <a:rPr lang="tr-TR" sz="2900" dirty="0" err="1" smtClean="0"/>
              <a:t>Fahritaç</a:t>
            </a:r>
            <a:r>
              <a:rPr lang="tr-TR" sz="2900" dirty="0" smtClean="0"/>
              <a:t> ARSLAN</a:t>
            </a:r>
          </a:p>
          <a:p>
            <a:r>
              <a:rPr lang="tr-TR" sz="2900" dirty="0" smtClean="0"/>
              <a:t>Feyza Nur YAŞAR</a:t>
            </a:r>
          </a:p>
          <a:p>
            <a:r>
              <a:rPr lang="tr-TR" sz="2900" dirty="0" smtClean="0"/>
              <a:t>Buse DURMUŞ</a:t>
            </a:r>
          </a:p>
          <a:p>
            <a:r>
              <a:rPr lang="tr-TR" sz="2900" dirty="0" smtClean="0"/>
              <a:t>Muhammed Bakır ŞİMŞEK</a:t>
            </a:r>
          </a:p>
          <a:p>
            <a:r>
              <a:rPr lang="tr-TR" sz="2900" dirty="0" err="1" smtClean="0"/>
              <a:t>Sevde</a:t>
            </a:r>
            <a:r>
              <a:rPr lang="tr-TR" sz="2900" dirty="0" smtClean="0"/>
              <a:t> DEMETGÜL</a:t>
            </a:r>
          </a:p>
          <a:p>
            <a:r>
              <a:rPr lang="tr-TR" sz="2900" dirty="0" smtClean="0"/>
              <a:t>Merve İrem EMİNOĞLU</a:t>
            </a:r>
          </a:p>
          <a:p>
            <a:r>
              <a:rPr lang="tr-TR" sz="2900" dirty="0" smtClean="0"/>
              <a:t>Ömer Halis DAĞ</a:t>
            </a:r>
          </a:p>
          <a:p>
            <a:r>
              <a:rPr lang="tr-TR" sz="2900" dirty="0" smtClean="0"/>
              <a:t>Mehmet Anıl TERZİOĞLU</a:t>
            </a:r>
          </a:p>
          <a:p>
            <a:r>
              <a:rPr lang="tr-TR" sz="2900" dirty="0" smtClean="0"/>
              <a:t>Kenan TOPRAK</a:t>
            </a:r>
          </a:p>
          <a:p>
            <a:r>
              <a:rPr lang="tr-TR" sz="2900" dirty="0" smtClean="0"/>
              <a:t>Berat ÇİÇEK</a:t>
            </a:r>
          </a:p>
          <a:p>
            <a:r>
              <a:rPr lang="tr-TR" sz="2900" dirty="0" smtClean="0"/>
              <a:t>Atakan KOCA</a:t>
            </a:r>
          </a:p>
          <a:p>
            <a:r>
              <a:rPr lang="tr-TR" sz="2900" dirty="0" smtClean="0"/>
              <a:t>Ülkü PARLAK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65607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    AMACIMIZ: </a:t>
            </a:r>
          </a:p>
          <a:p>
            <a:pPr>
              <a:buNone/>
            </a:pPr>
            <a:r>
              <a:rPr lang="tr-TR" dirty="0" smtClean="0"/>
              <a:t>   Bu toplumsal duyarlılık projesi </a:t>
            </a:r>
            <a:r>
              <a:rPr lang="tr-TR" dirty="0"/>
              <a:t>ile </a:t>
            </a:r>
            <a:r>
              <a:rPr lang="tr-TR" b="1" dirty="0"/>
              <a:t>MİNİK KALPLER İÇİN KOCA </a:t>
            </a:r>
            <a:r>
              <a:rPr lang="tr-TR" b="1" dirty="0" smtClean="0"/>
              <a:t>YÜREKLİLER </a:t>
            </a:r>
            <a:r>
              <a:rPr lang="tr-TR" dirty="0" smtClean="0"/>
              <a:t>grubu olarak, hastanemizdeki bir takım eksikleri gözlemleyip bunlardan birini gidermeye ve hastanemizi daha güzel bir ortama çevirmeyi amaçladık.</a:t>
            </a:r>
            <a:endParaRPr lang="tr-T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954591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800" dirty="0" smtClean="0"/>
              <a:t>Bu kapsamda </a:t>
            </a:r>
            <a:r>
              <a:rPr lang="tr-TR" sz="2800" dirty="0" smtClean="0"/>
              <a:t>ameliyat </a:t>
            </a:r>
            <a:r>
              <a:rPr lang="tr-TR" sz="2800" dirty="0" smtClean="0"/>
              <a:t>olacak  hasta  çocukların ameliyat saatini beklerken yaşadığı </a:t>
            </a:r>
            <a:r>
              <a:rPr lang="tr-TR" sz="2800" dirty="0" err="1" smtClean="0"/>
              <a:t>anksiyeteyi</a:t>
            </a:r>
            <a:r>
              <a:rPr lang="tr-TR" sz="2800" dirty="0" smtClean="0"/>
              <a:t> azaltabilecek ve bu süreyi onlar için eğlenceli bir hale </a:t>
            </a:r>
            <a:r>
              <a:rPr lang="tr-TR" sz="2800" dirty="0" smtClean="0"/>
              <a:t>getirebilecek bir </a:t>
            </a:r>
            <a:r>
              <a:rPr lang="tr-TR" sz="2800" b="1" dirty="0" smtClean="0"/>
              <a:t>oyun </a:t>
            </a:r>
            <a:r>
              <a:rPr lang="tr-TR" sz="2800" b="1" dirty="0" smtClean="0"/>
              <a:t>parkı</a:t>
            </a:r>
            <a:r>
              <a:rPr lang="tr-TR" sz="2800" dirty="0" smtClean="0"/>
              <a:t> hazırlamayı planladık.</a:t>
            </a:r>
            <a:endParaRPr lang="tr-TR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20180104_154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Dikdörtgen 1"/>
          <p:cNvSpPr/>
          <p:nvPr/>
        </p:nvSpPr>
        <p:spPr>
          <a:xfrm>
            <a:off x="0" y="5805264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Proje </a:t>
            </a:r>
            <a:r>
              <a:rPr lang="tr-TR" sz="3200" dirty="0" smtClean="0"/>
              <a:t>İçin Düşündüğümüz  İlk Alandan Bazı Kareler</a:t>
            </a:r>
            <a:endParaRPr lang="tr-TR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20180104_154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0" y="5805264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Proje </a:t>
            </a:r>
            <a:r>
              <a:rPr lang="tr-TR" sz="3200" dirty="0" smtClean="0"/>
              <a:t>İçin Düşündüğümüz İlk Alandan Bazı Kareler</a:t>
            </a:r>
            <a:endParaRPr lang="tr-TR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todup\20171218_120742.jpg"/>
          <p:cNvPicPr>
            <a:picLocks noChangeAspect="1" noChangeArrowheads="1"/>
          </p:cNvPicPr>
          <p:nvPr/>
        </p:nvPicPr>
        <p:blipFill rotWithShape="1">
          <a:blip r:embed="rId2" cstate="print"/>
          <a:srcRect l="10992" r="9643"/>
          <a:stretch/>
        </p:blipFill>
        <p:spPr bwMode="auto">
          <a:xfrm>
            <a:off x="0" y="26143"/>
            <a:ext cx="9144001" cy="6858000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Proje </a:t>
            </a:r>
            <a:r>
              <a:rPr lang="tr-TR" sz="3200" dirty="0" smtClean="0"/>
              <a:t>İçin Tahsis Edilen Alandan Bazı Kareler</a:t>
            </a:r>
            <a:endParaRPr lang="tr-TR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todup\IMG-20171218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Proje </a:t>
            </a:r>
            <a:r>
              <a:rPr lang="tr-TR" sz="3200" dirty="0" smtClean="0"/>
              <a:t>İçin Tahsis Edilen Alandan Bazı Kareler</a:t>
            </a:r>
            <a:endParaRPr lang="tr-TR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OYUN PARKINI KURACAĞIMIZ ALAN</a:t>
            </a:r>
            <a:endParaRPr lang="tr-TR" dirty="0"/>
          </a:p>
        </p:txBody>
      </p:sp>
      <p:pic>
        <p:nvPicPr>
          <p:cNvPr id="4" name="Picture 2" descr="C:\Users\lenovo\Desktop\todup\IMG-20171218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0" y="0"/>
            <a:ext cx="9144620" cy="6381328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Proje </a:t>
            </a:r>
            <a:r>
              <a:rPr lang="tr-TR" sz="3200" dirty="0" smtClean="0"/>
              <a:t>İçin Tahsis Edilen Alandan Bazı Kareler</a:t>
            </a:r>
            <a:endParaRPr lang="tr-TR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292</TotalTime>
  <Words>257</Words>
  <Application>Microsoft Office PowerPoint</Application>
  <PresentationFormat>Ekran Gösterisi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Austin</vt:lpstr>
      <vt:lpstr>Ofis Teması</vt:lpstr>
      <vt:lpstr> HER ÇOCUK ÖZELDİR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OYUN PARKINI KURACAĞIMIZ ALAN</vt:lpstr>
      <vt:lpstr>PowerPoint Sunusu</vt:lpstr>
      <vt:lpstr>BÜTÇE</vt:lpstr>
      <vt:lpstr>LAKİN…</vt:lpstr>
      <vt:lpstr>PowerPoint Sunusu</vt:lpstr>
      <vt:lpstr>PowerPoint Sunusu</vt:lpstr>
      <vt:lpstr>Dinlediğiniz için 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lenovo</dc:creator>
  <cp:lastModifiedBy>Windows Kullanıcısı</cp:lastModifiedBy>
  <cp:revision>35</cp:revision>
  <dcterms:created xsi:type="dcterms:W3CDTF">2017-12-18T13:04:50Z</dcterms:created>
  <dcterms:modified xsi:type="dcterms:W3CDTF">2018-01-07T12:29:26Z</dcterms:modified>
</cp:coreProperties>
</file>