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8" r:id="rId9"/>
    <p:sldId id="263" r:id="rId10"/>
    <p:sldId id="269" r:id="rId11"/>
    <p:sldId id="264" r:id="rId12"/>
    <p:sldId id="271" r:id="rId13"/>
    <p:sldId id="261" r:id="rId14"/>
    <p:sldId id="265" r:id="rId15"/>
    <p:sldId id="270" r:id="rId16"/>
    <p:sldId id="26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92E9-B2E7-410A-A0AA-83A3A1541586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5912-571A-4DB3-9C5A-8BF1DDC22B0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5912-571A-4DB3-9C5A-8BF1DDC22B0E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2194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1199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94681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41903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24346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27375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45089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1682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87850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53063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98312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08.01.2018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906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064896" cy="1512168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  <a:t>SESSİZ DÜNYANIN </a:t>
            </a:r>
            <a:b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  <a:t>SESLİ </a:t>
            </a:r>
            <a:b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b="1" i="1" dirty="0" smtClean="0">
                <a:solidFill>
                  <a:srgbClr val="C00000"/>
                </a:solidFill>
                <a:latin typeface="Comic Sans MS" pitchFamily="66" charset="0"/>
              </a:rPr>
              <a:t>DOKTORLARI</a:t>
            </a:r>
            <a:endParaRPr lang="tr-TR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56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432686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890666"/>
          </a:xfrm>
        </p:spPr>
        <p:txBody>
          <a:bodyPr>
            <a:noAutofit/>
          </a:bodyPr>
          <a:lstStyle/>
          <a:p>
            <a:r>
              <a:rPr lang="tr-TR" sz="8800" dirty="0" smtClean="0"/>
              <a:t>3 ARALIK DÜNYA ENGELLİLER GÜNÜ</a:t>
            </a:r>
            <a:endParaRPr lang="tr-TR" sz="8800" dirty="0"/>
          </a:p>
        </p:txBody>
      </p:sp>
    </p:spTree>
    <p:extLst>
      <p:ext uri="{BB962C8B-B14F-4D97-AF65-F5344CB8AC3E}">
        <p14:creationId xmlns="" xmlns:p14="http://schemas.microsoft.com/office/powerpoint/2010/main" val="3170223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SON HAZIRLIKLAR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  <p:extLst>
      <p:ext uri="{BB962C8B-B14F-4D97-AF65-F5344CB8AC3E}">
        <p14:creationId xmlns="" xmlns:p14="http://schemas.microsoft.com/office/powerpoint/2010/main" val="116028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2" cy="345638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3293604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78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TODUP E 3 - DÖNEM 1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32648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251520" y="1124744"/>
            <a:ext cx="835292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EZGİ MOLLA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YAKUP ÇİFTCİOĞLU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tr-TR" sz="3200" dirty="0" smtClean="0"/>
              <a:t>YİĞİT ÖZENÇ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*</a:t>
            </a:r>
            <a:r>
              <a:rPr lang="tr-TR" sz="3200" dirty="0" smtClean="0"/>
              <a:t> OKAN ÖKSÜZ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EMRE ARABACIOĞLU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tr-TR" sz="3200" dirty="0" smtClean="0"/>
              <a:t>BEYZA AKDENİZ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32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Danışman Öğretim Üyesi: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Prof. Dr.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Fürüzan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YILDIZ AKAR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İşaret Dili Hocası</a:t>
            </a:r>
            <a:r>
              <a:rPr lang="tr-TR" sz="2800" dirty="0" smtClean="0">
                <a:solidFill>
                  <a:srgbClr val="C00000"/>
                </a:solidFill>
              </a:rPr>
              <a:t>: </a:t>
            </a:r>
            <a:r>
              <a:rPr lang="tr-TR" sz="2800" dirty="0" smtClean="0"/>
              <a:t>Gülden SIKI</a:t>
            </a:r>
            <a:endParaRPr lang="tr-TR" sz="2800" dirty="0"/>
          </a:p>
        </p:txBody>
      </p:sp>
      <p:sp>
        <p:nvSpPr>
          <p:cNvPr id="5" name="4 Dikdörtgen"/>
          <p:cNvSpPr/>
          <p:nvPr/>
        </p:nvSpPr>
        <p:spPr>
          <a:xfrm>
            <a:off x="4932040" y="1268760"/>
            <a:ext cx="3798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3200" dirty="0" smtClean="0"/>
              <a:t>ELİF ÖZALP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3200" dirty="0" smtClean="0"/>
              <a:t>İPEK NAZ ÖZBEK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2800" dirty="0" smtClean="0"/>
              <a:t>CANSU ŞAGAR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3200" dirty="0" smtClean="0"/>
              <a:t>ŞEYMA ALBAYIN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3200" dirty="0" smtClean="0"/>
              <a:t>FATİH TATAR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* </a:t>
            </a:r>
            <a:r>
              <a:rPr lang="tr-TR" sz="3200" dirty="0" smtClean="0"/>
              <a:t>BEYZA KAYCI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sz="6000" dirty="0" smtClean="0">
                <a:solidFill>
                  <a:srgbClr val="C00000"/>
                </a:solidFill>
              </a:rPr>
              <a:t>AMAÇLAR</a:t>
            </a:r>
            <a:endParaRPr lang="tr-TR" sz="60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*</a:t>
            </a:r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Hastaneye gelen işitme engelli hastalara yardımcı olabilmek.</a:t>
            </a:r>
          </a:p>
          <a:p>
            <a:pPr>
              <a:lnSpc>
                <a:spcPct val="20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*</a:t>
            </a:r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İşitme engellilerle iletişim kurabilmek. </a:t>
            </a:r>
          </a:p>
          <a:p>
            <a:pPr>
              <a:lnSpc>
                <a:spcPct val="20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*</a:t>
            </a:r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İşaret dili öğrenmek. </a:t>
            </a:r>
          </a:p>
          <a:p>
            <a:pPr>
              <a:lnSpc>
                <a:spcPct val="20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*</a:t>
            </a:r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İşaret dili eğitimine </a:t>
            </a:r>
            <a:r>
              <a:rPr lang="tr-T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farkındalık</a:t>
            </a:r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oluşturmak.</a:t>
            </a:r>
          </a:p>
        </p:txBody>
      </p:sp>
    </p:spTree>
    <p:extLst>
      <p:ext uri="{BB962C8B-B14F-4D97-AF65-F5344CB8AC3E}">
        <p14:creationId xmlns="" xmlns:p14="http://schemas.microsoft.com/office/powerpoint/2010/main" val="2365509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19256" cy="5026570"/>
          </a:xfrm>
        </p:spPr>
        <p:txBody>
          <a:bodyPr>
            <a:noAutofit/>
          </a:bodyPr>
          <a:lstStyle/>
          <a:p>
            <a:r>
              <a:rPr lang="tr-TR" sz="13800" dirty="0" smtClean="0">
                <a:solidFill>
                  <a:srgbClr val="C00000"/>
                </a:solidFill>
              </a:rPr>
              <a:t>BİZ NELER YAPTIK?</a:t>
            </a:r>
            <a:endParaRPr lang="tr-TR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486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4427984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6000" dirty="0" smtClean="0">
                <a:solidFill>
                  <a:srgbClr val="C00000"/>
                </a:solidFill>
              </a:rPr>
              <a:t>SESSİZ KAFE</a:t>
            </a:r>
            <a:endParaRPr lang="tr-TR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200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157192"/>
            <a:ext cx="2808312" cy="1431032"/>
          </a:xfrm>
        </p:spPr>
        <p:txBody>
          <a:bodyPr>
            <a:normAutofit fontScale="90000"/>
          </a:bodyPr>
          <a:lstStyle/>
          <a:p>
            <a:r>
              <a:rPr lang="tr-TR" sz="5400" dirty="0" smtClean="0"/>
              <a:t>İLK </a:t>
            </a:r>
            <a:br>
              <a:rPr lang="tr-TR" sz="5400" dirty="0" smtClean="0"/>
            </a:br>
            <a:r>
              <a:rPr lang="tr-TR" sz="5400" dirty="0" smtClean="0"/>
              <a:t>DERS</a:t>
            </a:r>
            <a:endParaRPr lang="tr-TR" sz="5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6584" cy="39424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67" y="3257600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198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8138"/>
          </a:xfrm>
        </p:spPr>
      </p:pic>
      <p:sp>
        <p:nvSpPr>
          <p:cNvPr id="7" name="Metin kutusu 6"/>
          <p:cNvSpPr txBox="1"/>
          <p:nvPr/>
        </p:nvSpPr>
        <p:spPr>
          <a:xfrm>
            <a:off x="755576" y="1886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/>
              <a:t>HALK EĞİTİM MERKEZİ</a:t>
            </a:r>
            <a:endParaRPr lang="tr-TR" sz="5400" dirty="0"/>
          </a:p>
        </p:txBody>
      </p:sp>
    </p:spTree>
    <p:extLst>
      <p:ext uri="{BB962C8B-B14F-4D97-AF65-F5344CB8AC3E}">
        <p14:creationId xmlns="" xmlns:p14="http://schemas.microsoft.com/office/powerpoint/2010/main" val="3438558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669360"/>
          </a:xfrm>
        </p:spPr>
      </p:pic>
    </p:spTree>
    <p:extLst>
      <p:ext uri="{BB962C8B-B14F-4D97-AF65-F5344CB8AC3E}">
        <p14:creationId xmlns="" xmlns:p14="http://schemas.microsoft.com/office/powerpoint/2010/main" val="1000622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108</Words>
  <Application>Microsoft Office PowerPoint</Application>
  <PresentationFormat>Ekran Gösterisi (4:3)</PresentationFormat>
  <Paragraphs>29</Paragraphs>
  <Slides>16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SESSİZ DÜNYANIN  SESLİ  DOKTORLARI</vt:lpstr>
      <vt:lpstr>TODUP E 3 - DÖNEM 1 </vt:lpstr>
      <vt:lpstr>AMAÇLAR</vt:lpstr>
      <vt:lpstr>BİZ NELER YAPTIK?</vt:lpstr>
      <vt:lpstr>Slayt 5</vt:lpstr>
      <vt:lpstr>İLK  DERS</vt:lpstr>
      <vt:lpstr>Slayt 7</vt:lpstr>
      <vt:lpstr>Slayt 8</vt:lpstr>
      <vt:lpstr>Slayt 9</vt:lpstr>
      <vt:lpstr>Slayt 10</vt:lpstr>
      <vt:lpstr>Slayt 11</vt:lpstr>
      <vt:lpstr>Slayt 12</vt:lpstr>
      <vt:lpstr>3 ARALIK DÜNYA ENGELLİLER GÜNÜ</vt:lpstr>
      <vt:lpstr>SON HAZIRLIKLAR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Hakki</dc:creator>
  <cp:lastModifiedBy>SUNNY</cp:lastModifiedBy>
  <cp:revision>21</cp:revision>
  <dcterms:created xsi:type="dcterms:W3CDTF">2018-01-05T11:05:15Z</dcterms:created>
  <dcterms:modified xsi:type="dcterms:W3CDTF">2018-01-08T09:40:27Z</dcterms:modified>
</cp:coreProperties>
</file>